
<file path=[Content_Types].xml><?xml version="1.0" encoding="utf-8"?>
<Types xmlns="http://schemas.openxmlformats.org/package/2006/content-types">
  <Default Extension="jpg" ContentType="image/jpeg"/>
  <Default Extension="bin" ContentType="application/vnd.openxmlformats-officedocument.oleObject"/>
  <Default Extension="jpeg" ContentType="image/jpeg"/>
  <Default Extension="rels" ContentType="application/vnd.openxmlformats-package.relationships+xml"/>
  <Default Extension="xml" ContentType="application/xml"/>
  <Default Extension="png" ContentType="image/png"/>
  <Default Extension="wmf" ContentType="image/x-wmf"/>
  <Override PartName="/ppt/theme/theme2.xml" ContentType="application/vnd.openxmlformats-officedocument.theme+xml"/>
  <Override PartName="/ppt/slideLayouts/slideLayout19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Layouts/slideLayout126.xml" ContentType="application/vnd.openxmlformats-officedocument.presentationml.slideLayout+xml"/>
  <Override PartName="/ppt/slideLayouts/slideLayout5.xml" ContentType="application/vnd.openxmlformats-officedocument.presentationml.slideLayout+xml"/>
  <Override PartName="/ppt/tableStyles.xml" ContentType="application/vnd.openxmlformats-officedocument.presentationml.tableStyles+xml"/>
  <Override PartName="/ppt/presProps.xml" ContentType="application/vnd.openxmlformats-officedocument.presentationml.presProps+xml"/>
  <Override PartName="/ppt/slideLayouts/slideLayout37.xml" ContentType="application/vnd.openxmlformats-officedocument.presentationml.slideLayout+xml"/>
  <Override PartName="/ppt/notesSlides/notesSlide48.xml" ContentType="application/vnd.openxmlformats-officedocument.presentationml.notesSlide+xml"/>
  <Override PartName="/docProps/app.xml" ContentType="application/vnd.openxmlformats-officedocument.extended-properties+xml"/>
  <Override PartName="/ppt/viewProps.xml" ContentType="application/vnd.openxmlformats-officedocument.presentationml.viewProps+xml"/>
  <Override PartName="/ppt/slideLayouts/slideLayout12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ppt/slideLayouts/slideLayout28.xml" ContentType="application/vnd.openxmlformats-officedocument.presentationml.slideLayout+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23.xml" ContentType="application/vnd.openxmlformats-officedocument.presentationml.notesSlide+xml"/>
  <Override PartName="/ppt/slideLayouts/slideLayout45.xml" ContentType="application/vnd.openxmlformats-officedocument.presentationml.slideLayout+xml"/>
  <Override PartName="/ppt/slides/slide23.xml" ContentType="application/vnd.openxmlformats-officedocument.presentationml.slide+xml"/>
  <Override PartName="/ppt/slideLayouts/slideLayout191.xml" ContentType="application/vnd.openxmlformats-officedocument.presentationml.slideLayout+xml"/>
  <Override PartName="/ppt/slideLayouts/slideLayout18.xml" ContentType="application/vnd.openxmlformats-officedocument.presentationml.slideLayout+xml"/>
  <Override PartName="/ppt/slideLayouts/slideLayout119.xml" ContentType="application/vnd.openxmlformats-officedocument.presentationml.slideLayout+xml"/>
  <Override PartName="/ppt/notesMasters/notesMaster1.xml" ContentType="application/vnd.openxmlformats-officedocument.presentationml.notesMaster+xml"/>
  <Override PartName="/ppt/slideLayouts/slideLayout122.xml" ContentType="application/vnd.openxmlformats-officedocument.presentationml.slideLayout+xml"/>
  <Override PartName="/ppt/slideLayouts/slideLayout89.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21.xml" ContentType="application/vnd.openxmlformats-officedocument.presentationml.slideLayout+xml"/>
  <Override PartName="/ppt/slideLayouts/slideLayout2.xml" ContentType="application/vnd.openxmlformats-officedocument.presentationml.slideLayout+xml"/>
  <Override PartName="/ppt/slideMasters/slideMaster2.xml" ContentType="application/vnd.openxmlformats-officedocument.presentationml.slideMaster+xml"/>
  <Override PartName="/ppt/slideLayouts/slideLayout120.xml" ContentType="application/vnd.openxmlformats-officedocument.presentationml.slideLayout+xml"/>
  <Override PartName="/ppt/slideLayouts/slideLayout3.xml" ContentType="application/vnd.openxmlformats-officedocument.presentationml.slideLayout+xml"/>
  <Override PartName="/ppt/slideMasters/slideMaster3.xml" ContentType="application/vnd.openxmlformats-officedocument.presentationml.slideMaster+xml"/>
  <Override PartName="/ppt/slideLayouts/slideLayout127.xml" ContentType="application/vnd.openxmlformats-officedocument.presentationml.slideLayout+xml"/>
  <Override PartName="/ppt/slideLayouts/slideLayout4.xml" ContentType="application/vnd.openxmlformats-officedocument.presentationml.slideLayout+xml"/>
  <Override PartName="/ppt/slideLayouts/slideLayout124.xml" ContentType="application/vnd.openxmlformats-officedocument.presentationml.slideLayout+xml"/>
  <Override PartName="/ppt/slideLayouts/slideLayout7.xml" ContentType="application/vnd.openxmlformats-officedocument.presentationml.slideLayout+xml"/>
  <Override PartName="/ppt/slideLayouts/slideLayout80.xml" ContentType="application/vnd.openxmlformats-officedocument.presentationml.slideLayout+xml"/>
  <Override PartName="/ppt/slideLayouts/slideLayout8.xml" ContentType="application/vnd.openxmlformats-officedocument.presentationml.slideLayout+xml"/>
  <Override PartName="/ppt/slideLayouts/slideLayout81.xml" ContentType="application/vnd.openxmlformats-officedocument.presentationml.slideLayout+xml"/>
  <Override PartName="/ppt/slideLayouts/slideLayout9.xml" ContentType="application/vnd.openxmlformats-officedocument.presentationml.slideLayout+xml"/>
  <Override PartName="/ppt/slideLayouts/slideLayout198.xml" ContentType="application/vnd.openxmlformats-officedocument.presentationml.slideLayout+xml"/>
  <Override PartName="/ppt/slideLayouts/slideLayout11.xml" ContentType="application/vnd.openxmlformats-officedocument.presentationml.slideLayout+xml"/>
  <Override PartName="/ppt/slides/slide29.xml" ContentType="application/vnd.openxmlformats-officedocument.presentationml.slide+xml"/>
  <Override PartName="/ppt/slideLayouts/slideLayout12.xml" ContentType="application/vnd.openxmlformats-officedocument.presentationml.slideLayout+xml"/>
  <Override PartName="/ppt/slides/slide28.xml" ContentType="application/vnd.openxmlformats-officedocument.presentationml.slide+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4.xml" ContentType="application/vnd.openxmlformats-officedocument.presentationml.slideLayout+xml"/>
  <Override PartName="/ppt/slideLayouts/slideLayout4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22.xml" ContentType="application/vnd.openxmlformats-officedocument.presentationml.notesSlide+xml"/>
  <Override PartName="/ppt/slideLayouts/slideLayout44.xml" ContentType="application/vnd.openxmlformats-officedocument.presentationml.slideLayout+xml"/>
  <Override PartName="/ppt/slides/slide22.xml" ContentType="application/vnd.openxmlformats-officedocument.presentationml.slide+xml"/>
  <Override PartName="/ppt/slideLayouts/slideLayout190.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notesSlides/notesSlide9.xml" ContentType="application/vnd.openxmlformats-officedocument.presentationml.notesSlide+xml"/>
  <Override PartName="/ppt/slideLayouts/slideLayout32.xml" ContentType="application/vnd.openxmlformats-officedocument.presentationml.slideLayout+xml"/>
  <Override PartName="/ppt/notesSlides/notesSlide8.xml" ContentType="application/vnd.openxmlformats-officedocument.presentationml.notesSlid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3.xml" ContentType="application/vnd.openxmlformats-officedocument.presentationml.notesSlide+xml"/>
  <Override PartName="/ppt/slideLayouts/slideLayout38.xml" ContentType="application/vnd.openxmlformats-officedocument.presentationml.slideLayout+xml"/>
  <Override PartName="/ppt/notesSlides/notesSlide2.xml" ContentType="application/vnd.openxmlformats-officedocument.presentationml.notesSlide+xml"/>
  <Override PartName="/ppt/slideLayouts/slideLayout39.xml" ContentType="application/vnd.openxmlformats-officedocument.presentationml.slideLayout+xml"/>
  <Override PartName="/ppt/notesSlides/notesSlide26.xml" ContentType="application/vnd.openxmlformats-officedocument.presentationml.notesSlide+xml"/>
  <Override PartName="/ppt/slideLayouts/slideLayout40.xml" ContentType="application/vnd.openxmlformats-officedocument.presentationml.slideLayout+xml"/>
  <Override PartName="/ppt/notesSlides/notesSlide27.xml" ContentType="application/vnd.openxmlformats-officedocument.presentationml.notesSlide+xml"/>
  <Override PartName="/ppt/slideLayouts/slideLayout41.xml" ContentType="application/vnd.openxmlformats-officedocument.presentationml.slideLayout+xml"/>
  <Override PartName="/ppt/notesSlides/notesSlide24.xml" ContentType="application/vnd.openxmlformats-officedocument.presentationml.notesSlide+xml"/>
  <Override PartName="/ppt/slideLayouts/slideLayout42.xml" ContentType="application/vnd.openxmlformats-officedocument.presentationml.slideLayout+xml"/>
  <Override PartName="/ppt/notesSlides/notesSlide25.xml" ContentType="application/vnd.openxmlformats-officedocument.presentationml.notesSlide+xml"/>
  <Override PartName="/ppt/slideLayouts/slideLayout43.xml" ContentType="application/vnd.openxmlformats-officedocument.presentationml.slideLayout+xml"/>
  <Override PartName="/ppt/notesSlides/notesSlide20.xml" ContentType="application/vnd.openxmlformats-officedocument.presentationml.notesSlide+xml"/>
  <Override PartName="/ppt/slideLayouts/slideLayout46.xml" ContentType="application/vnd.openxmlformats-officedocument.presentationml.slideLayout+xml"/>
  <Override PartName="/ppt/notesSlides/notesSlide21.xml" ContentType="application/vnd.openxmlformats-officedocument.presentationml.notesSlide+xml"/>
  <Override PartName="/ppt/slideLayouts/slideLayout47.xml" ContentType="application/vnd.openxmlformats-officedocument.presentationml.slideLayout+xml"/>
  <Override PartName="/ppt/notesSlides/notesSlide36.xml" ContentType="application/vnd.openxmlformats-officedocument.presentationml.notesSlide+xml"/>
  <Override PartName="/ppt/slideLayouts/slideLayout50.xml" ContentType="application/vnd.openxmlformats-officedocument.presentationml.slideLayout+xml"/>
  <Override PartName="/ppt/notesSlides/notesSlide37.xml" ContentType="application/vnd.openxmlformats-officedocument.presentationml.notesSlide+xml"/>
  <Override PartName="/ppt/slideLayouts/slideLayout51.xml" ContentType="application/vnd.openxmlformats-officedocument.presentationml.slideLayout+xml"/>
  <Override PartName="/ppt/notesSlides/notesSlide34.xml" ContentType="application/vnd.openxmlformats-officedocument.presentationml.notesSlide+xml"/>
  <Override PartName="/ppt/slideLayouts/slideLayout52.xml" ContentType="application/vnd.openxmlformats-officedocument.presentationml.slideLayout+xml"/>
  <Override PartName="/ppt/notesSlides/notesSlide35.xml" ContentType="application/vnd.openxmlformats-officedocument.presentationml.notesSlide+xml"/>
  <Override PartName="/ppt/slideLayouts/slideLayout53.xml" ContentType="application/vnd.openxmlformats-officedocument.presentationml.slideLayout+xml"/>
  <Override PartName="/ppt/notesSlides/notesSlide32.xml" ContentType="application/vnd.openxmlformats-officedocument.presentationml.notesSlide+xml"/>
  <Override PartName="/ppt/slideLayouts/slideLayout54.xml" ContentType="application/vnd.openxmlformats-officedocument.presentationml.slideLayout+xml"/>
  <Override PartName="/ppt/notesSlides/notesSlide33.xml" ContentType="application/vnd.openxmlformats-officedocument.presentationml.notesSlide+xml"/>
  <Override PartName="/ppt/slideLayouts/slideLayout55.xml" ContentType="application/vnd.openxmlformats-officedocument.presentationml.slideLayout+xml"/>
  <Override PartName="/ppt/notesSlides/notesSlide30.xml" ContentType="application/vnd.openxmlformats-officedocument.presentationml.notesSlide+xml"/>
  <Override PartName="/ppt/slideLayouts/slideLayout56.xml" ContentType="application/vnd.openxmlformats-officedocument.presentationml.slideLayout+xml"/>
  <Override PartName="/ppt/notesSlides/notesSlide31.xml" ContentType="application/vnd.openxmlformats-officedocument.presentationml.notesSlid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29.xml" ContentType="application/vnd.openxmlformats-officedocument.presentationml.slideLayout+xml"/>
  <Override PartName="/ppt/slideLayouts/slideLayout82.xml" ContentType="application/vnd.openxmlformats-officedocument.presentationml.slideLayout+xml"/>
  <Override PartName="/ppt/slideLayouts/slideLayout128.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123.xml" ContentType="application/vnd.openxmlformats-officedocument.presentationml.slideLayout+xml"/>
  <Override PartName="/ppt/slideLayouts/slideLayout88.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notesSlides/notesSlide45.xml" ContentType="application/vnd.openxmlformats-officedocument.presentationml.notesSlide+xml"/>
  <Override PartName="/ppt/slideLayouts/slideLayout100.xml" ContentType="application/vnd.openxmlformats-officedocument.presentationml.slideLayout+xml"/>
  <Override PartName="/ppt/notesSlides/notesSlide44.xml" ContentType="application/vnd.openxmlformats-officedocument.presentationml.notesSlide+xml"/>
  <Override PartName="/ppt/slideLayouts/slideLayout101.xml" ContentType="application/vnd.openxmlformats-officedocument.presentationml.slideLayout+xml"/>
  <Override PartName="/ppt/notesSlides/notesSlide47.xml" ContentType="application/vnd.openxmlformats-officedocument.presentationml.notesSlide+xml"/>
  <Override PartName="/ppt/slideLayouts/slideLayout102.xml" ContentType="application/vnd.openxmlformats-officedocument.presentationml.slideLayout+xml"/>
  <Override PartName="/ppt/notesSlides/notesSlide46.xml" ContentType="application/vnd.openxmlformats-officedocument.presentationml.notesSlide+xml"/>
  <Override PartName="/ppt/slideLayouts/slideLayout103.xml" ContentType="application/vnd.openxmlformats-officedocument.presentationml.slideLayout+xml"/>
  <Override PartName="/ppt/notesSlides/notesSlide41.xml" ContentType="application/vnd.openxmlformats-officedocument.presentationml.notesSlide+xml"/>
  <Override PartName="/ppt/slideLayouts/slideLayout104.xml" ContentType="application/vnd.openxmlformats-officedocument.presentationml.slideLayout+xml"/>
  <Override PartName="/ppt/notesSlides/notesSlide40.xml" ContentType="application/vnd.openxmlformats-officedocument.presentationml.notesSlide+xml"/>
  <Override PartName="/ppt/slideLayouts/slideLayout105.xml" ContentType="application/vnd.openxmlformats-officedocument.presentationml.slideLayout+xml"/>
  <Override PartName="/ppt/notesSlides/notesSlide43.xml" ContentType="application/vnd.openxmlformats-officedocument.presentationml.notesSlide+xml"/>
  <Override PartName="/ppt/slideLayouts/slideLayout106.xml" ContentType="application/vnd.openxmlformats-officedocument.presentationml.slideLayout+xml"/>
  <Override PartName="/ppt/notesSlides/notesSlide42.xml" ContentType="application/vnd.openxmlformats-officedocument.presentationml.notesSlid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notesSlides/notesSlide13.xml" ContentType="application/vnd.openxmlformats-officedocument.presentationml.notesSlide+xml"/>
  <Override PartName="/ppt/slideLayouts/slideLayout130.xml" ContentType="application/vnd.openxmlformats-officedocument.presentationml.slideLayout+xml"/>
  <Override PartName="/ppt/notesSlides/notesSlide12.xml" ContentType="application/vnd.openxmlformats-officedocument.presentationml.notesSlide+xml"/>
  <Override PartName="/ppt/slideLayouts/slideLayout131.xml" ContentType="application/vnd.openxmlformats-officedocument.presentationml.slideLayout+xml"/>
  <Override PartName="/ppt/notesSlides/notesSlide11.xml" ContentType="application/vnd.openxmlformats-officedocument.presentationml.notesSlide+xml"/>
  <Override PartName="/ppt/slideLayouts/slideLayout132.xml" ContentType="application/vnd.openxmlformats-officedocument.presentationml.slideLayout+xml"/>
  <Override PartName="/ppt/notesSlides/notesSlide10.xml" ContentType="application/vnd.openxmlformats-officedocument.presentationml.notesSlide+xml"/>
  <Override PartName="/ppt/slideLayouts/slideLayout133.xml" ContentType="application/vnd.openxmlformats-officedocument.presentationml.slideLayout+xml"/>
  <Override PartName="/ppt/notesSlides/notesSlide17.xml" ContentType="application/vnd.openxmlformats-officedocument.presentationml.notesSlide+xml"/>
  <Override PartName="/ppt/slideLayouts/slideLayout134.xml" ContentType="application/vnd.openxmlformats-officedocument.presentationml.slideLayout+xml"/>
  <Override PartName="/ppt/notesSlides/notesSlide16.xml" ContentType="application/vnd.openxmlformats-officedocument.presentationml.notesSlide+xml"/>
  <Override PartName="/ppt/slideLayouts/slideLayout135.xml" ContentType="application/vnd.openxmlformats-officedocument.presentationml.slideLayout+xml"/>
  <Override PartName="/ppt/notesSlides/notesSlide15.xml" ContentType="application/vnd.openxmlformats-officedocument.presentationml.notesSlide+xml"/>
  <Override PartName="/ppt/slides/slide48.xml" ContentType="application/vnd.openxmlformats-officedocument.presentationml.slide+xml"/>
  <Override PartName="/ppt/slideLayouts/slideLayout136.xml" ContentType="application/vnd.openxmlformats-officedocument.presentationml.slideLayout+xml"/>
  <Override PartName="/ppt/notesSlides/notesSlide14.xml" ContentType="application/vnd.openxmlformats-officedocument.presentationml.notesSlide+xml"/>
  <Override PartName="/ppt/slides/slide49.xml" ContentType="application/vnd.openxmlformats-officedocument.presentationml.slide+xml"/>
  <Override PartName="/ppt/slideLayouts/slideLayout137.xml" ContentType="application/vnd.openxmlformats-officedocument.presentationml.slideLayout+xml"/>
  <Override PartName="/ppt/slides/slide46.xml" ContentType="application/vnd.openxmlformats-officedocument.presentationml.slide+xml"/>
  <Override PartName="/ppt/slideLayouts/slideLayout138.xml" ContentType="application/vnd.openxmlformats-officedocument.presentationml.slideLayout+xml"/>
  <Override PartName="/ppt/slides/slide47.xml" ContentType="application/vnd.openxmlformats-officedocument.presentationml.slid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notesSlides/notesSlide50.xml" ContentType="application/vnd.openxmlformats-officedocument.presentationml.notesSlid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s/slide32.xml" ContentType="application/vnd.openxmlformats-officedocument.presentationml.slide+xml"/>
  <Override PartName="/ppt/slideLayouts/slideLayout180.xml" ContentType="application/vnd.openxmlformats-officedocument.presentationml.slideLayout+xml"/>
  <Override PartName="/ppt/slides/slide33.xml" ContentType="application/vnd.openxmlformats-officedocument.presentationml.slide+xml"/>
  <Override PartName="/ppt/slideLayouts/slideLayout181.xml" ContentType="application/vnd.openxmlformats-officedocument.presentationml.slideLayout+xml"/>
  <Override PartName="/ppt/slides/slide30.xml" ContentType="application/vnd.openxmlformats-officedocument.presentationml.slide+xml"/>
  <Override PartName="/ppt/slideLayouts/slideLayout182.xml" ContentType="application/vnd.openxmlformats-officedocument.presentationml.slideLayout+xml"/>
  <Override PartName="/ppt/slides/slide31.xml" ContentType="application/vnd.openxmlformats-officedocument.presentationml.slide+xml"/>
  <Override PartName="/ppt/slideLayouts/slideLayout183.xml" ContentType="application/vnd.openxmlformats-officedocument.presentationml.slideLayout+xml"/>
  <Override PartName="/ppt/slides/slide36.xml" ContentType="application/vnd.openxmlformats-officedocument.presentationml.slide+xml"/>
  <Override PartName="/ppt/slideLayouts/slideLayout184.xml" ContentType="application/vnd.openxmlformats-officedocument.presentationml.slideLayout+xml"/>
  <Override PartName="/ppt/slides/slide37.xml" ContentType="application/vnd.openxmlformats-officedocument.presentationml.slide+xml"/>
  <Override PartName="/ppt/slideLayouts/slideLayout185.xml" ContentType="application/vnd.openxmlformats-officedocument.presentationml.slideLayout+xml"/>
  <Override PartName="/ppt/slides/slide34.xml" ContentType="application/vnd.openxmlformats-officedocument.presentationml.slide+xml"/>
  <Override PartName="/ppt/slideLayouts/slideLayout186.xml" ContentType="application/vnd.openxmlformats-officedocument.presentationml.slideLayout+xml"/>
  <Override PartName="/ppt/slides/slide35.xml" ContentType="application/vnd.openxmlformats-officedocument.presentationml.slid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s/slide20.xml" ContentType="application/vnd.openxmlformats-officedocument.presentationml.slide+xml"/>
  <Override PartName="/ppt/slideLayouts/slideLayout192.xml" ContentType="application/vnd.openxmlformats-officedocument.presentationml.slideLayout+xml"/>
  <Override PartName="/ppt/slides/slide21.xml" ContentType="application/vnd.openxmlformats-officedocument.presentationml.slide+xml"/>
  <Override PartName="/ppt/slideLayouts/slideLayout193.xml" ContentType="application/vnd.openxmlformats-officedocument.presentationml.slideLayout+xml"/>
  <Override PartName="/ppt/slides/slide26.xml" ContentType="application/vnd.openxmlformats-officedocument.presentationml.slide+xml"/>
  <Override PartName="/ppt/slideLayouts/slideLayout194.xml" ContentType="application/vnd.openxmlformats-officedocument.presentationml.slideLayout+xml"/>
  <Override PartName="/ppt/slides/slide27.xml" ContentType="application/vnd.openxmlformats-officedocument.presentationml.slide+xml"/>
  <Override PartName="/ppt/slideLayouts/slideLayout195.xml" ContentType="application/vnd.openxmlformats-officedocument.presentationml.slideLayout+xml"/>
  <Override PartName="/ppt/slides/slide24.xml" ContentType="application/vnd.openxmlformats-officedocument.presentationml.slide+xml"/>
  <Override PartName="/ppt/slideLayouts/slideLayout196.xml" ContentType="application/vnd.openxmlformats-officedocument.presentationml.slideLayout+xml"/>
  <Override PartName="/ppt/slides/slide25.xml" ContentType="application/vnd.openxmlformats-officedocument.presentationml.slide+xml"/>
  <Override PartName="/ppt/slideLayouts/slideLayout197.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Slides/notesSlide19.xml" ContentType="application/vnd.openxmlformats-officedocument.presentationml.notesSlide+xml"/>
  <Override PartName="/ppt/slides/slide44.xml" ContentType="application/vnd.openxmlformats-officedocument.presentationml.slide+xml"/>
  <Override PartName="/ppt/notesSlides/notesSlide18.xml" ContentType="application/vnd.openxmlformats-officedocument.presentationml.notesSlide+xml"/>
  <Override PartName="/ppt/slides/slide45.xml" ContentType="application/vnd.openxmlformats-officedocument.presentationml.slide+xml"/>
  <Override PartName="/ppt/slides/slide50.xml" ContentType="application/vnd.openxmlformats-officedocument.presentationml.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 id="2147483661" r:id="rId2"/>
    <p:sldMasterId id="2147483754" r:id="rId3"/>
  </p:sldMasterIdLst>
  <p:notesMasterIdLst>
    <p:notesMasterId r:id="rId58"/>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theme" Target="theme/theme1.xml"/><Relationship Id="rId5" Type="http://schemas.openxmlformats.org/officeDocument/2006/relationships/theme" Target="theme/theme2.xml"/><Relationship Id="rId6" Type="http://schemas.openxmlformats.org/officeDocument/2006/relationships/theme" Target="theme/theme3.xml"/><Relationship Id="rId7" Type="http://schemas.openxmlformats.org/officeDocument/2006/relationships/theme" Target="theme/theme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notesMaster" Target="notesMasters/notesMaster1.xml"/><Relationship Id="rId59" Type="http://schemas.openxmlformats.org/officeDocument/2006/relationships/presProps" Target="presProps.xml" /><Relationship Id="rId60" Type="http://schemas.openxmlformats.org/officeDocument/2006/relationships/tableStyles" Target="tableStyles.xml" /><Relationship Id="rId61"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lt1"/>
        </a:solidFill>
      </p:bgPr>
    </p:bg>
    <p:spTree>
      <p:nvGrpSpPr>
        <p:cNvPr id="1" name=""/>
        <p:cNvGrpSpPr/>
        <p:nvPr/>
      </p:nvGrpSpPr>
      <p:grpSpPr bwMode="auto">
        <a:xfrm>
          <a:off x="0" y="0"/>
          <a:ext cx="0" cy="0"/>
          <a:chOff x="0" y="0"/>
          <a:chExt cx="0" cy="0"/>
        </a:xfrm>
      </p:grpSpPr>
      <p:sp>
        <p:nvSpPr>
          <p:cNvPr id="1232078315" name="Google Shape;3;n"/>
          <p:cNvSpPr txBox="1"/>
          <p:nvPr>
            <p:ph type="hdr" idx="2"/>
          </p:nvPr>
        </p:nvSpPr>
        <p:spPr bwMode="auto">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513333029" name="Google Shape;4;n"/>
          <p:cNvSpPr txBox="1"/>
          <p:nvPr>
            <p:ph type="dt" idx="10"/>
          </p:nvPr>
        </p:nvSpPr>
        <p:spPr bwMode="auto">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2090884932" name="Google Shape;5;n"/>
          <p:cNvSpPr/>
          <p:nvPr>
            <p:ph type="sldImg" idx="3"/>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2321290" name="Google Shape;6;n"/>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defRPr>
            </a:lvl9pPr>
          </a:lstStyle>
          <a:p>
            <a:pPr>
              <a:defRPr/>
            </a:pPr>
            <a:endParaRPr/>
          </a:p>
        </p:txBody>
      </p:sp>
      <p:sp>
        <p:nvSpPr>
          <p:cNvPr id="1688189838" name="Google Shape;7;n"/>
          <p:cNvSpPr txBox="1"/>
          <p:nvPr>
            <p:ph type="ftr" idx="11"/>
          </p:nvPr>
        </p:nvSpPr>
        <p:spPr bwMode="auto">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1153212847" name="Google Shape;8;n"/>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defRPr/>
            </a:pPr>
            <a:fld id="{00000000-1234-1234-1234-123412341234}" type="slidenum">
              <a:rPr lang="en-US" sz="1200" b="0" i="0" u="none" strike="noStrike" cap="none">
                <a:solidFill>
                  <a:schemeClr val="dk1"/>
                </a:solidFill>
                <a:latin typeface="Calibri"/>
                <a:ea typeface="Calibri"/>
                <a:cs typeface="Calibri"/>
              </a:rPr>
              <a:t>‹#›</a:t>
            </a:fld>
            <a:endParaRPr sz="1200" b="0" i="0" u="none" strike="noStrike" cap="none">
              <a:solidFill>
                <a:schemeClr val="dk1"/>
              </a:solidFill>
              <a:latin typeface="Calibri"/>
              <a:ea typeface="Calibri"/>
              <a:cs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69268269" name="Google Shape;2110;p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4903070" name="Google Shape;2111;p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630595252" name="Google Shape;2112;p1: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07259366" name="Google Shape;2263;g29002b3a0c8_0_102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59988558" name="Google Shape;2264;g29002b3a0c8_0_1021:notes"/>
          <p:cNvSpPr txBox="1"/>
          <p:nvPr>
            <p:ph type="body" idx="1"/>
          </p:nvPr>
        </p:nvSpPr>
        <p:spPr bwMode="auto">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720510154" name="Google Shape;2265;g29002b3a0c8_0_1021:notes"/>
          <p:cNvSpPr txBox="1"/>
          <p:nvPr>
            <p:ph type="sldNum" idx="12"/>
          </p:nvPr>
        </p:nvSpPr>
        <p:spPr bwMode="auto">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defRPr/>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35121329" name="Google Shape;2269;g29002b3a0c8_0_104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883074834" name="Google Shape;2270;g29002b3a0c8_0_1040:notes"/>
          <p:cNvSpPr txBox="1"/>
          <p:nvPr>
            <p:ph type="body" idx="1"/>
          </p:nvPr>
        </p:nvSpPr>
        <p:spPr bwMode="auto">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478695131" name="Google Shape;2271;g29002b3a0c8_0_1040:notes"/>
          <p:cNvSpPr txBox="1"/>
          <p:nvPr>
            <p:ph type="sldNum" idx="12"/>
          </p:nvPr>
        </p:nvSpPr>
        <p:spPr bwMode="auto">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defRPr/>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98071312" name="Google Shape;2275;g29002b3a0c8_0_105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936577708" name="Google Shape;2276;g29002b3a0c8_0_1059:notes"/>
          <p:cNvSpPr txBox="1"/>
          <p:nvPr>
            <p:ph type="body" idx="1"/>
          </p:nvPr>
        </p:nvSpPr>
        <p:spPr bwMode="auto">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819296742" name="Google Shape;2277;g29002b3a0c8_0_1059:notes"/>
          <p:cNvSpPr txBox="1"/>
          <p:nvPr>
            <p:ph type="sldNum" idx="12"/>
          </p:nvPr>
        </p:nvSpPr>
        <p:spPr bwMode="auto">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defRPr/>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88838433" name="Google Shape;2281;p8: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776902222" name="Google Shape;2282;p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6660142" name="Google Shape;2295;p9: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605707361" name="Google Shape;2296;p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77364088" name="Google Shape;2308;g29002b3a0c8_0_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998797" name="Google Shape;2309;g29002b3a0c8_0_0:notes"/>
          <p:cNvSpPr txBox="1"/>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445825361" name="Google Shape;2310;g29002b3a0c8_0_0:notes"/>
          <p:cNvSpPr txBox="1"/>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1851692" name="Google Shape;2330;p1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6842402" name="Google Shape;2331;p10: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126353483" name="Google Shape;2332;p10: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69914965" name="Google Shape;2370;p1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221848" name="Google Shape;2371;p1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a:p>
            <a:pPr marL="0" lvl="0" indent="0" algn="l" rtl="0">
              <a:spcBef>
                <a:spcPts val="0"/>
              </a:spcBef>
              <a:spcAft>
                <a:spcPts val="0"/>
              </a:spcAft>
              <a:buNone/>
              <a:defRPr/>
            </a:pPr>
            <a:r>
              <a:rPr lang="en-US"/>
              <a:t>https://radsource.us/</a:t>
            </a:r>
            <a:endParaRPr/>
          </a:p>
          <a:p>
            <a:pPr marL="0" lvl="0" indent="0" algn="l" rtl="0">
              <a:spcBef>
                <a:spcPts val="0"/>
              </a:spcBef>
              <a:spcAft>
                <a:spcPts val="0"/>
              </a:spcAft>
              <a:buNone/>
              <a:defRPr/>
            </a:pPr>
            <a:r>
              <a:rPr lang="en-US"/>
              <a:t>https://www.rsna.org/news/2020/April/Telehealth-Surge</a:t>
            </a:r>
            <a:endParaRPr/>
          </a:p>
          <a:p>
            <a:pPr marL="0" lvl="0" indent="0" algn="l" rtl="0">
              <a:spcBef>
                <a:spcPts val="0"/>
              </a:spcBef>
              <a:spcAft>
                <a:spcPts val="0"/>
              </a:spcAft>
              <a:buNone/>
              <a:defRPr/>
            </a:pPr>
            <a:r>
              <a:rPr lang="en-US"/>
              <a:t>“Even our referring physicians are practicing a lot more telemedicine,” Dr. Kim said. “So as staff gets more used to teleradiology and to telemedicine in general — and it becomes more acceptable to hospitals, referring physicians and patients — it will become more of a standard way of practicing medicine.”</a:t>
            </a:r>
            <a:endParaRPr/>
          </a:p>
        </p:txBody>
      </p:sp>
      <p:sp>
        <p:nvSpPr>
          <p:cNvPr id="134243339" name="Google Shape;2372;p11: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62106030" name="Google Shape;2392;p1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832152" name="Google Shape;2393;p12: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575366553" name="Google Shape;2394;p12: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08098635" name="Google Shape;2427;p13: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98725054" name="Google Shape;2428;p1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34726954" name="Google Shape;2156;p5: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999617028" name="Google Shape;2157;p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45558291" name="Google Shape;2452;p15: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512290909" name="Google Shape;2453;p1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78119156" name="Google Shape;2463;p16: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658223248" name="Google Shape;2464;p1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91651062" name="Google Shape;2512;p17: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95012107" name="Google Shape;2513;p1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93334324" name="Google Shape;2562;p18: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768764400" name="Google Shape;2563;p1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03253074" name="Google Shape;2580;p19: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735657427" name="Google Shape;2581;p1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20542438" name="Google Shape;2585;p2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149012" name="Google Shape;2586;p20: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657206794" name="Google Shape;2587;p20: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91241404" name="Google Shape;2607;p21: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762083916" name="Google Shape;2608;p2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79235623" name="Google Shape;2617;p2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8863494" name="Google Shape;2618;p22: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r>
              <a:rPr lang="en-US"/>
              <a:t>https://www.alliedmarketresearch.com/trav</a:t>
            </a:r>
            <a:endParaRPr/>
          </a:p>
          <a:p>
            <a:pPr marL="0" lvl="0" indent="0" algn="l" rtl="0">
              <a:spcBef>
                <a:spcPts val="0"/>
              </a:spcBef>
              <a:spcAft>
                <a:spcPts val="0"/>
              </a:spcAft>
              <a:buNone/>
              <a:defRPr/>
            </a:pPr>
            <a:r>
              <a:rPr lang="en-US"/>
              <a:t>https://www.statista.com/outlook/mmo/travel-tourism/united-statesel-accommodation-market</a:t>
            </a:r>
            <a:endParaRPr/>
          </a:p>
          <a:p>
            <a:pPr marL="0" lvl="0" indent="0" algn="l" rtl="0">
              <a:spcBef>
                <a:spcPts val="0"/>
              </a:spcBef>
              <a:spcAft>
                <a:spcPts val="0"/>
              </a:spcAft>
              <a:buNone/>
              <a:defRPr/>
            </a:pPr>
            <a:endParaRPr/>
          </a:p>
          <a:p>
            <a:pPr marL="0" lvl="0" indent="0" algn="l" rtl="0">
              <a:spcBef>
                <a:spcPts val="0"/>
              </a:spcBef>
              <a:spcAft>
                <a:spcPts val="0"/>
              </a:spcAft>
              <a:buClr>
                <a:srgbClr val="373737"/>
              </a:buClr>
              <a:buSzPts val="1200"/>
              <a:buFont typeface="Arial"/>
              <a:buNone/>
              <a:defRPr/>
            </a:pPr>
            <a:r>
              <a:rPr lang="en-US" b="0" i="0">
                <a:solidFill>
                  <a:srgbClr val="373737"/>
                </a:solidFill>
                <a:latin typeface="Montserrat"/>
                <a:ea typeface="Montserrat"/>
                <a:cs typeface="Montserrat"/>
              </a:rPr>
              <a:t>The average trip will likely be longer in length (5-7 nights in 2022, compared to an average of 3.8 nights in both 2020 and 2021).</a:t>
            </a:r>
            <a:endParaRPr/>
          </a:p>
          <a:p>
            <a:pPr marL="0" lvl="0" indent="0" algn="l" rtl="0">
              <a:spcBef>
                <a:spcPts val="0"/>
              </a:spcBef>
              <a:spcAft>
                <a:spcPts val="0"/>
              </a:spcAft>
              <a:buNone/>
              <a:defRPr/>
            </a:pPr>
            <a:br>
              <a:rPr lang="en-US"/>
            </a:br>
            <a:r>
              <a:rPr lang="en-US"/>
              <a:t>https://www.prnewswire.com/news-releases/evolves-2022-travel-trends-forecast-travel-returns--but-expectations-have-changed-301401609.html</a:t>
            </a:r>
            <a:endParaRPr/>
          </a:p>
        </p:txBody>
      </p:sp>
      <p:sp>
        <p:nvSpPr>
          <p:cNvPr id="1870538299" name="Google Shape;2619;p22: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24077085" name="Google Shape;2639;p23: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34204422" name="Google Shape;2640;p2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89277929" name="Google Shape;2644;p24: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85386491" name="Google Shape;2645;p2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33427842" name="Google Shape;2442;p14: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280989031" name="Google Shape;2443;p1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85866991" name="Google Shape;2652;p25: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2007198460" name="Google Shape;2653;p2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7469197" name="Google Shape;2661;p26: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29715882" name="Google Shape;2662;p2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91106046" name="Google Shape;2668;p27: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588458998" name="Google Shape;2669;p2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02304024" name="Google Shape;2681;p28: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24716294" name="Google Shape;2682;p2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55142839" name="Google Shape;2694;p29: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20549990" name="Google Shape;2695;p2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44682555" name="Google Shape;2707;p30: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931324687" name="Google Shape;2708;p3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17053599" name="Google Shape;2716;p3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6669543" name="Google Shape;2717;p3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614852662" name="Google Shape;2718;p31: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3992430" name="Google Shape;2759;p32: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95911116" name="Google Shape;2760;p3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2201642" name="Google Shape;2764;p33: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543617872" name="Google Shape;2765;p3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63266956" name="Google Shape;2769;p3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834596" name="Google Shape;2770;p34: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r>
              <a:rPr lang="en-US"/>
              <a:t>https://www.ustravel.org/research/monthly-travel-data-report</a:t>
            </a:r>
            <a:endParaRPr/>
          </a:p>
          <a:p>
            <a:pPr marL="0" lvl="0" indent="0" algn="l" rtl="0">
              <a:spcBef>
                <a:spcPts val="0"/>
              </a:spcBef>
              <a:spcAft>
                <a:spcPts val="0"/>
              </a:spcAft>
              <a:buNone/>
              <a:defRPr/>
            </a:pPr>
            <a:r>
              <a:rPr lang="en-US"/>
              <a:t>https://www.alliedmarketresearch.com/travel-accommodation-market</a:t>
            </a:r>
            <a:endParaRPr/>
          </a:p>
        </p:txBody>
      </p:sp>
      <p:sp>
        <p:nvSpPr>
          <p:cNvPr id="1699266553" name="Google Shape;2771;p34: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35065651" name="Google Shape;2117;p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7025396" name="Google Shape;2118;p2: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39580789" name="Google Shape;2119;p2: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80061096" name="Google Shape;2789;p3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4121170" name="Google Shape;2790;p35: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a:p>
            <a:pPr marL="0" lvl="0" indent="0" algn="l" rtl="0">
              <a:spcBef>
                <a:spcPts val="0"/>
              </a:spcBef>
              <a:spcAft>
                <a:spcPts val="0"/>
              </a:spcAft>
              <a:buNone/>
              <a:defRPr/>
            </a:pPr>
            <a:r>
              <a:rPr lang="en-US"/>
              <a:t>https://radsource.us/</a:t>
            </a:r>
            <a:endParaRPr/>
          </a:p>
          <a:p>
            <a:pPr marL="0" lvl="0" indent="0" algn="l" rtl="0">
              <a:spcBef>
                <a:spcPts val="0"/>
              </a:spcBef>
              <a:spcAft>
                <a:spcPts val="0"/>
              </a:spcAft>
              <a:buNone/>
              <a:defRPr/>
            </a:pPr>
            <a:r>
              <a:rPr lang="en-US"/>
              <a:t>https://www.rsna.org/news/2020/April/Telehealth-Surge</a:t>
            </a:r>
            <a:endParaRPr/>
          </a:p>
          <a:p>
            <a:pPr marL="0" lvl="0" indent="0" algn="l" rtl="0">
              <a:spcBef>
                <a:spcPts val="0"/>
              </a:spcBef>
              <a:spcAft>
                <a:spcPts val="0"/>
              </a:spcAft>
              <a:buNone/>
              <a:defRPr/>
            </a:pPr>
            <a:r>
              <a:rPr lang="en-US"/>
              <a:t>“Even our referring physicians are practicing a lot more telemedicine,” Dr. Kim said. “So as staff gets more used to teleradiology and to telemedicine in general — and it becomes more acceptable to hospitals, referring physicians and patients — it will become more of a standard way of practicing medicine.”</a:t>
            </a:r>
            <a:endParaRPr/>
          </a:p>
        </p:txBody>
      </p:sp>
      <p:sp>
        <p:nvSpPr>
          <p:cNvPr id="1274670776" name="Google Shape;2791;p35: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63793361" name="Google Shape;2797;p36: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55526634" name="Google Shape;2798;p3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54955353" name="Google Shape;2805;p37: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898360905" name="Google Shape;2806;p3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21787165" name="Google Shape;2811;p38: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997409059" name="Google Shape;2812;p3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34352817" name="Google Shape;2817;p39: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688417679" name="Google Shape;2818;p39: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36862330" name="Google Shape;2823;p40: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595757195" name="Google Shape;2824;p40: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44546624" name="Google Shape;2829;p41: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528388802" name="Google Shape;2830;p4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50738766" name="Google Shape;2838;p42: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996745481" name="Google Shape;2839;p4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00246903" name="Google Shape;2874;p43: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531488122" name="Google Shape;2875;p4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131978420" name="Google Shape;2884;p44: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824527611" name="Google Shape;2885;p4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60892401" name="Google Shape;2129;p3: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251862344" name="Google Shape;2130;p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27900100" name="Google Shape;2893;p45: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665577421" name="Google Shape;2894;p4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15062951" name="Google Shape;2140;p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527885" name="Google Shape;2141;p4: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a:p>
            <a:pPr marL="0" lvl="0" indent="0" algn="l" rtl="0">
              <a:spcBef>
                <a:spcPts val="0"/>
              </a:spcBef>
              <a:spcAft>
                <a:spcPts val="0"/>
              </a:spcAft>
              <a:buNone/>
              <a:defRPr/>
            </a:pPr>
            <a:r>
              <a:rPr lang="en-US"/>
              <a:t>https://radsource.us/</a:t>
            </a:r>
            <a:endParaRPr/>
          </a:p>
          <a:p>
            <a:pPr marL="0" lvl="0" indent="0" algn="l" rtl="0">
              <a:spcBef>
                <a:spcPts val="0"/>
              </a:spcBef>
              <a:spcAft>
                <a:spcPts val="0"/>
              </a:spcAft>
              <a:buNone/>
              <a:defRPr/>
            </a:pPr>
            <a:r>
              <a:rPr lang="en-US"/>
              <a:t>https://www.rsna.org/news/2020/April/Telehealth-Surge</a:t>
            </a:r>
            <a:endParaRPr/>
          </a:p>
          <a:p>
            <a:pPr marL="0" lvl="0" indent="0" algn="l" rtl="0">
              <a:spcBef>
                <a:spcPts val="0"/>
              </a:spcBef>
              <a:spcAft>
                <a:spcPts val="0"/>
              </a:spcAft>
              <a:buNone/>
              <a:defRPr/>
            </a:pPr>
            <a:r>
              <a:rPr lang="en-US"/>
              <a:t>“Even our referring physicians are practicing a lot more telemedicine,” Dr. Kim said. “So as staff gets more used to teleradiology and to telemedicine in general — and it becomes more acceptable to hospitals, referring physicians and patients — it will become more of a standard way of practicing medicine.”</a:t>
            </a:r>
            <a:endParaRPr/>
          </a:p>
        </p:txBody>
      </p:sp>
      <p:sp>
        <p:nvSpPr>
          <p:cNvPr id="690967848" name="Google Shape;2142;p4: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40372952" name="Google Shape;2180;p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5139279" name="Google Shape;2181;p6: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08258691" name="Google Shape;2182;p6: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34167283" name="Google Shape;2214;p7:notes"/>
          <p:cNvSpPr txBox="1"/>
          <p:nvPr>
            <p:ph type="body" idx="1"/>
          </p:nvPr>
        </p:nvSpPr>
        <p:spPr bwMode="auto">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359885148" name="Google Shape;2215;p7: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85635596" name="Google Shape;2257;g29002b3a0c8_0_100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
        <p:nvSpPr>
          <p:cNvPr id="1074743289" name="Google Shape;2258;g29002b3a0c8_0_1002:notes"/>
          <p:cNvSpPr txBox="1"/>
          <p:nvPr>
            <p:ph type="body" idx="1"/>
          </p:nvPr>
        </p:nvSpPr>
        <p:spPr bwMode="auto">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339894882" name="Google Shape;2259;g29002b3a0c8_0_1002:notes"/>
          <p:cNvSpPr txBox="1"/>
          <p:nvPr>
            <p:ph type="sldNum" idx="12"/>
          </p:nvPr>
        </p:nvSpPr>
        <p:spPr bwMode="auto">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defRPr/>
            </a:pPr>
            <a:fld id="{00000000-1234-1234-1234-123412341234}" type="slidenum">
              <a:rPr lang="en-US"/>
              <a:t>‹#›</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1.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2.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3.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2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2.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43.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4.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5.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46.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47.xml.rels><?xml version="1.0" encoding="UTF-8" standalone="yes"?><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4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preserve="0" showMasterPhAnim="0" showMasterSp="1" userDrawn="1">
  <p:cSld name="DEFAULT">
    <p:bg>
      <p:bgPr shadeToTitle="0">
        <a:solidFill>
          <a:schemeClr val="lt1"/>
        </a:solidFill>
      </p:bgPr>
    </p:bg>
    <p:spTree>
      <p:nvGrpSpPr>
        <p:cNvPr id="1" name=""/>
        <p:cNvGrpSpPr/>
        <p:nvPr/>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type="picTx" userDrawn="1">
  <p:cSld name="PICTURE_WITH_CAPTION_TEXT">
    <p:spTree>
      <p:nvGrpSpPr>
        <p:cNvPr id="1" name=""/>
        <p:cNvGrpSpPr/>
        <p:nvPr/>
      </p:nvGrpSpPr>
      <p:grpSpPr bwMode="auto">
        <a:xfrm>
          <a:off x="0" y="0"/>
          <a:ext cx="0" cy="0"/>
          <a:chOff x="0" y="0"/>
          <a:chExt cx="0" cy="0"/>
        </a:xfrm>
      </p:grpSpPr>
      <p:sp>
        <p:nvSpPr>
          <p:cNvPr id="1718881059" name="Google Shape;67;p11"/>
          <p:cNvSpPr txBox="1"/>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411230669" name="Google Shape;68;p11"/>
          <p:cNvSpPr/>
          <p:nvPr>
            <p:ph type="pic" idx="2"/>
          </p:nvPr>
        </p:nvSpPr>
        <p:spPr bwMode="auto">
          <a:xfrm>
            <a:off x="5183188" y="987425"/>
            <a:ext cx="6172200" cy="4873625"/>
          </a:xfrm>
          <a:prstGeom prst="rect">
            <a:avLst/>
          </a:prstGeom>
          <a:noFill/>
          <a:ln>
            <a:noFill/>
          </a:ln>
        </p:spPr>
      </p:sp>
      <p:sp>
        <p:nvSpPr>
          <p:cNvPr id="1576727865" name="Google Shape;69;p11"/>
          <p:cNvSpPr txBox="1"/>
          <p:nvPr>
            <p:ph type="body" idx="1"/>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321475006" name="Google Shape;70;p11"/>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633957289" name="Google Shape;71;p11"/>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846412360" name="Google Shape;72;p11"/>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userDrawn="1">
  <p:cSld name="Two Content">
    <p:spTree>
      <p:nvGrpSpPr>
        <p:cNvPr id="1" name=""/>
        <p:cNvGrpSpPr/>
        <p:nvPr/>
      </p:nvGrpSpPr>
      <p:grpSpPr bwMode="auto">
        <a:xfrm>
          <a:off x="0" y="0"/>
          <a:ext cx="0" cy="0"/>
          <a:chOff x="0" y="0"/>
          <a:chExt cx="0" cy="0"/>
        </a:xfrm>
      </p:grpSpPr>
      <p:sp>
        <p:nvSpPr>
          <p:cNvPr id="1536198620" name="Google Shape;1020;p102"/>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0216417" name="Google Shape;1021;p102"/>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40352286" name="Google Shape;1022;p10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674324449" name="Google Shape;1023;p10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1902421759" name="Google Shape;1024;p102"/>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userDrawn="1">
  <p:cSld name="Comparison">
    <p:spTree>
      <p:nvGrpSpPr>
        <p:cNvPr id="1" name=""/>
        <p:cNvGrpSpPr/>
        <p:nvPr/>
      </p:nvGrpSpPr>
      <p:grpSpPr bwMode="auto">
        <a:xfrm>
          <a:off x="0" y="0"/>
          <a:ext cx="0" cy="0"/>
          <a:chOff x="0" y="0"/>
          <a:chExt cx="0" cy="0"/>
        </a:xfrm>
      </p:grpSpPr>
      <p:sp>
        <p:nvSpPr>
          <p:cNvPr id="103710463" name="Google Shape;1026;p103"/>
          <p:cNvSpPr txBox="1"/>
          <p:nvPr>
            <p:ph type="body" idx="1"/>
          </p:nvPr>
        </p:nvSpPr>
        <p:spPr bwMode="auto">
          <a:xfrm>
            <a:off x="623887" y="1681162"/>
            <a:ext cx="5157787" cy="87285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2400"/>
              </a:spcBef>
              <a:spcAft>
                <a:spcPts val="0"/>
              </a:spcAft>
              <a:buClr>
                <a:schemeClr val="dk2"/>
              </a:buClr>
              <a:buSzPts val="1800"/>
              <a:buNone/>
              <a:defRPr sz="1800" b="1">
                <a:solidFill>
                  <a:schemeClr val="dk2"/>
                </a:solidFill>
              </a:defRPr>
            </a:lvl1pPr>
            <a:lvl2pPr marL="914400" lvl="1" indent="-228600" algn="l">
              <a:lnSpc>
                <a:spcPct val="120000"/>
              </a:lnSpc>
              <a:spcBef>
                <a:spcPts val="10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300"/>
              </a:spcBef>
              <a:spcAft>
                <a:spcPts val="0"/>
              </a:spcAft>
              <a:buClr>
                <a:schemeClr val="dk1"/>
              </a:buClr>
              <a:buSzPts val="1600"/>
              <a:buNone/>
              <a:defRPr sz="1600" b="1"/>
            </a:lvl4pPr>
            <a:lvl5pPr marL="2286000" lvl="4" indent="-228600" algn="l">
              <a:lnSpc>
                <a:spcPct val="120000"/>
              </a:lnSpc>
              <a:spcBef>
                <a:spcPts val="3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229698815" name="Google Shape;1027;p103"/>
          <p:cNvSpPr txBox="1"/>
          <p:nvPr>
            <p:ph type="body" idx="2"/>
          </p:nvPr>
        </p:nvSpPr>
        <p:spPr bwMode="auto">
          <a:xfrm>
            <a:off x="623887" y="2803727"/>
            <a:ext cx="5157787" cy="29640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092675" name="Google Shape;1028;p103"/>
          <p:cNvSpPr txBox="1"/>
          <p:nvPr>
            <p:ph type="body" idx="3"/>
          </p:nvPr>
        </p:nvSpPr>
        <p:spPr bwMode="auto">
          <a:xfrm>
            <a:off x="6384924" y="1681162"/>
            <a:ext cx="5183188" cy="87285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2400"/>
              </a:spcBef>
              <a:spcAft>
                <a:spcPts val="0"/>
              </a:spcAft>
              <a:buClr>
                <a:schemeClr val="dk2"/>
              </a:buClr>
              <a:buSzPts val="1800"/>
              <a:buNone/>
              <a:defRPr sz="1800" b="1">
                <a:solidFill>
                  <a:schemeClr val="dk2"/>
                </a:solidFill>
              </a:defRPr>
            </a:lvl1pPr>
            <a:lvl2pPr marL="914400" lvl="1" indent="-228600" algn="l">
              <a:lnSpc>
                <a:spcPct val="120000"/>
              </a:lnSpc>
              <a:spcBef>
                <a:spcPts val="10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300"/>
              </a:spcBef>
              <a:spcAft>
                <a:spcPts val="0"/>
              </a:spcAft>
              <a:buClr>
                <a:schemeClr val="dk1"/>
              </a:buClr>
              <a:buSzPts val="1600"/>
              <a:buNone/>
              <a:defRPr sz="1600" b="1"/>
            </a:lvl4pPr>
            <a:lvl5pPr marL="2286000" lvl="4" indent="-228600" algn="l">
              <a:lnSpc>
                <a:spcPct val="120000"/>
              </a:lnSpc>
              <a:spcBef>
                <a:spcPts val="3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1928084824" name="Google Shape;1029;p103"/>
          <p:cNvSpPr txBox="1"/>
          <p:nvPr>
            <p:ph type="body" idx="4"/>
          </p:nvPr>
        </p:nvSpPr>
        <p:spPr bwMode="auto">
          <a:xfrm>
            <a:off x="6384924" y="2803727"/>
            <a:ext cx="5183188" cy="29640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1975272" name="Google Shape;1030;p10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70022045" name="Google Shape;1031;p10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827928679" name="Google Shape;1032;p103"/>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preserve="0" showMasterPhAnim="0" showMasterSp="1" userDrawn="1">
  <p:cSld name="Picture">
    <p:spTree>
      <p:nvGrpSpPr>
        <p:cNvPr id="1" name=""/>
        <p:cNvGrpSpPr/>
        <p:nvPr/>
      </p:nvGrpSpPr>
      <p:grpSpPr bwMode="auto">
        <a:xfrm>
          <a:off x="0" y="0"/>
          <a:ext cx="0" cy="0"/>
          <a:chOff x="0" y="0"/>
          <a:chExt cx="0" cy="0"/>
        </a:xfrm>
      </p:grpSpPr>
      <p:sp>
        <p:nvSpPr>
          <p:cNvPr id="1990950286" name="Google Shape;1034;p104"/>
          <p:cNvSpPr/>
          <p:nvPr>
            <p:ph type="pic" idx="2"/>
          </p:nvPr>
        </p:nvSpPr>
        <p:spPr bwMode="auto">
          <a:xfrm>
            <a:off x="0" y="0"/>
            <a:ext cx="12192000" cy="6165850"/>
          </a:xfrm>
          <a:prstGeom prst="rect">
            <a:avLst/>
          </a:prstGeom>
          <a:solidFill>
            <a:schemeClr val="accent2"/>
          </a:solidFill>
          <a:ln>
            <a:noFill/>
          </a:ln>
        </p:spPr>
      </p:sp>
      <p:sp>
        <p:nvSpPr>
          <p:cNvPr id="656466981" name="Google Shape;1035;p10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userDrawn="1">
  <p:cSld name="Content with Caption">
    <p:spTree>
      <p:nvGrpSpPr>
        <p:cNvPr id="1" name=""/>
        <p:cNvGrpSpPr/>
        <p:nvPr/>
      </p:nvGrpSpPr>
      <p:grpSpPr bwMode="auto">
        <a:xfrm>
          <a:off x="0" y="0"/>
          <a:ext cx="0" cy="0"/>
          <a:chOff x="0" y="0"/>
          <a:chExt cx="0" cy="0"/>
        </a:xfrm>
      </p:grpSpPr>
      <p:sp>
        <p:nvSpPr>
          <p:cNvPr id="1417613882" name="Google Shape;1037;p105"/>
          <p:cNvSpPr txBox="1"/>
          <p:nvPr>
            <p:ph type="body" idx="1"/>
          </p:nvPr>
        </p:nvSpPr>
        <p:spPr bwMode="auto">
          <a:xfrm>
            <a:off x="5183188" y="657225"/>
            <a:ext cx="6384924" cy="52117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600"/>
              <a:buNone/>
              <a:defRPr sz="1600"/>
            </a:lvl2pPr>
            <a:lvl3pPr marL="1371600" lvl="2" indent="-317500" algn="l">
              <a:lnSpc>
                <a:spcPct val="120000"/>
              </a:lnSpc>
              <a:spcBef>
                <a:spcPts val="500"/>
              </a:spcBef>
              <a:spcAft>
                <a:spcPts val="0"/>
              </a:spcAft>
              <a:buClr>
                <a:schemeClr val="dk1"/>
              </a:buClr>
              <a:buSzPts val="1400"/>
              <a:buChar char="•"/>
              <a:defRPr sz="1400"/>
            </a:lvl3pPr>
            <a:lvl4pPr marL="1828800" lvl="3" indent="-304800" algn="l">
              <a:lnSpc>
                <a:spcPct val="120000"/>
              </a:lnSpc>
              <a:spcBef>
                <a:spcPts val="300"/>
              </a:spcBef>
              <a:spcAft>
                <a:spcPts val="0"/>
              </a:spcAft>
              <a:buClr>
                <a:schemeClr val="dk1"/>
              </a:buClr>
              <a:buSzPts val="1200"/>
              <a:buChar char="−"/>
              <a:defRPr sz="1200"/>
            </a:lvl4pPr>
            <a:lvl5pPr marL="2286000" lvl="4" indent="-304800" algn="l">
              <a:lnSpc>
                <a:spcPct val="120000"/>
              </a:lnSpc>
              <a:spcBef>
                <a:spcPts val="300"/>
              </a:spcBef>
              <a:spcAft>
                <a:spcPts val="0"/>
              </a:spcAft>
              <a:buClr>
                <a:schemeClr val="dk1"/>
              </a:buClr>
              <a:buSzPts val="1200"/>
              <a:buChar char="−"/>
              <a:defRPr sz="12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58437060" name="Google Shape;1038;p105"/>
          <p:cNvSpPr txBox="1"/>
          <p:nvPr>
            <p:ph type="body" idx="2"/>
          </p:nvPr>
        </p:nvSpPr>
        <p:spPr bwMode="auto">
          <a:xfrm>
            <a:off x="623888" y="2057400"/>
            <a:ext cx="4148138" cy="381158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2400"/>
              </a:spcBef>
              <a:spcAft>
                <a:spcPts val="0"/>
              </a:spcAft>
              <a:buClr>
                <a:schemeClr val="dk1"/>
              </a:buClr>
              <a:buSzPts val="1600"/>
              <a:buNone/>
              <a:defRPr sz="16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300"/>
              </a:spcBef>
              <a:spcAft>
                <a:spcPts val="0"/>
              </a:spcAft>
              <a:buClr>
                <a:schemeClr val="dk1"/>
              </a:buClr>
              <a:buSzPts val="1000"/>
              <a:buNone/>
              <a:defRPr sz="1000"/>
            </a:lvl4pPr>
            <a:lvl5pPr marL="2286000" lvl="4" indent="-228600" algn="l">
              <a:lnSpc>
                <a:spcPct val="120000"/>
              </a:lnSpc>
              <a:spcBef>
                <a:spcPts val="3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906706444" name="Google Shape;1039;p10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21926053" name="Google Shape;1040;p105"/>
          <p:cNvSpPr txBox="1"/>
          <p:nvPr>
            <p:ph type="title"/>
          </p:nvPr>
        </p:nvSpPr>
        <p:spPr bwMode="auto">
          <a:xfrm>
            <a:off x="623888" y="657225"/>
            <a:ext cx="4148138" cy="103346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End of Template" preserve="0" showMasterPhAnim="0" showMasterSp="0" userDrawn="1">
  <p:cSld name="End of Template">
    <p:spTree>
      <p:nvGrpSpPr>
        <p:cNvPr id="1" name=""/>
        <p:cNvGrpSpPr/>
        <p:nvPr/>
      </p:nvGrpSpPr>
      <p:grpSpPr bwMode="auto">
        <a:xfrm>
          <a:off x="0" y="0"/>
          <a:ext cx="0" cy="0"/>
          <a:chOff x="0" y="0"/>
          <a:chExt cx="0" cy="0"/>
        </a:xfrm>
      </p:grpSpPr>
      <p:sp>
        <p:nvSpPr>
          <p:cNvPr id="1949867119" name="Google Shape;1042;p10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600"/>
              <a:buFont typeface="Arial"/>
              <a:buNone/>
              <a:defRPr/>
            </a:pPr>
            <a:r>
              <a:rPr lang="en-US" sz="9600" b="1" i="0" u="none" strike="noStrike" cap="none">
                <a:solidFill>
                  <a:schemeClr val="lt1"/>
                </a:solidFill>
                <a:latin typeface="Montserrat"/>
                <a:ea typeface="Montserrat"/>
                <a:cs typeface="Montserrat"/>
              </a:rPr>
              <a:t>DO NOT USE LAYOUTS PAST THIS POINT</a:t>
            </a:r>
            <a:endParaRPr sz="1400" b="1" i="0" u="none" strike="noStrike" cap="none">
              <a:solidFill>
                <a:schemeClr val="lt1"/>
              </a:solidFill>
              <a:latin typeface="Montserrat SemiBold"/>
              <a:ea typeface="Montserrat SemiBold"/>
              <a:cs typeface="Montserrat SemiBo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2" preserve="0" showMasterPhAnim="0" showMasterSp="1" userDrawn="1">
  <p:cSld name="Roadmap 2">
    <p:spTree>
      <p:nvGrpSpPr>
        <p:cNvPr id="1" name=""/>
        <p:cNvGrpSpPr/>
        <p:nvPr/>
      </p:nvGrpSpPr>
      <p:grpSpPr bwMode="auto">
        <a:xfrm>
          <a:off x="0" y="0"/>
          <a:ext cx="0" cy="0"/>
          <a:chOff x="0" y="0"/>
          <a:chExt cx="0" cy="0"/>
        </a:xfrm>
      </p:grpSpPr>
      <p:sp>
        <p:nvSpPr>
          <p:cNvPr id="915777318" name="Google Shape;1050;p10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758359370" name="Google Shape;1051;p10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13283980" name="Google Shape;1052;p108"/>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418630895" name="Google Shape;1053;p108"/>
          <p:cNvCxnSpPr/>
          <p:nvPr/>
        </p:nvCxnSpPr>
        <p:spPr bwMode="auto">
          <a:xfrm>
            <a:off x="8857468" y="7114236"/>
            <a:ext cx="2380571" cy="0"/>
          </a:xfrm>
          <a:prstGeom prst="straightConnector1">
            <a:avLst/>
          </a:prstGeom>
          <a:noFill/>
          <a:ln w="12700" cap="flat" cmpd="sng">
            <a:solidFill>
              <a:schemeClr val="accent2"/>
            </a:solidFill>
            <a:prstDash val="solid"/>
            <a:miter lim="800000"/>
            <a:headEnd type="none" w="sm" len="sm"/>
            <a:tailEnd type="none" w="sm" len="sm"/>
          </a:ln>
        </p:spPr>
      </p:cxnSp>
      <p:sp>
        <p:nvSpPr>
          <p:cNvPr id="1393615542" name="Google Shape;1054;p108"/>
          <p:cNvSpPr txBox="1"/>
          <p:nvPr>
            <p:ph type="body" idx="2"/>
          </p:nvPr>
        </p:nvSpPr>
        <p:spPr bwMode="auto">
          <a:xfrm>
            <a:off x="623888"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689486" name="Google Shape;1055;p108"/>
          <p:cNvSpPr txBox="1"/>
          <p:nvPr>
            <p:ph type="body" idx="3"/>
          </p:nvPr>
        </p:nvSpPr>
        <p:spPr bwMode="auto">
          <a:xfrm>
            <a:off x="623887"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1722094" name="Google Shape;1056;p108"/>
          <p:cNvSpPr txBox="1"/>
          <p:nvPr>
            <p:ph type="body" idx="4"/>
          </p:nvPr>
        </p:nvSpPr>
        <p:spPr bwMode="auto">
          <a:xfrm>
            <a:off x="2865285"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2380132" name="Google Shape;1057;p108"/>
          <p:cNvSpPr txBox="1"/>
          <p:nvPr>
            <p:ph type="body" idx="5"/>
          </p:nvPr>
        </p:nvSpPr>
        <p:spPr bwMode="auto">
          <a:xfrm>
            <a:off x="2865285"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9523244" name="Google Shape;1058;p108"/>
          <p:cNvSpPr txBox="1"/>
          <p:nvPr>
            <p:ph type="body" idx="6"/>
          </p:nvPr>
        </p:nvSpPr>
        <p:spPr bwMode="auto">
          <a:xfrm>
            <a:off x="5106683"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7725694" name="Google Shape;1059;p108"/>
          <p:cNvSpPr txBox="1"/>
          <p:nvPr>
            <p:ph type="body" idx="7"/>
          </p:nvPr>
        </p:nvSpPr>
        <p:spPr bwMode="auto">
          <a:xfrm>
            <a:off x="5106683"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16007130" name="Google Shape;1060;p108"/>
          <p:cNvSpPr txBox="1"/>
          <p:nvPr>
            <p:ph type="body" idx="8"/>
          </p:nvPr>
        </p:nvSpPr>
        <p:spPr bwMode="auto">
          <a:xfrm>
            <a:off x="7348081"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6568595" name="Google Shape;1061;p108"/>
          <p:cNvSpPr txBox="1"/>
          <p:nvPr>
            <p:ph type="body" idx="9"/>
          </p:nvPr>
        </p:nvSpPr>
        <p:spPr bwMode="auto">
          <a:xfrm>
            <a:off x="7348081"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8833774" name="Google Shape;1062;p108"/>
          <p:cNvSpPr txBox="1"/>
          <p:nvPr>
            <p:ph type="body" idx="13"/>
          </p:nvPr>
        </p:nvSpPr>
        <p:spPr bwMode="auto">
          <a:xfrm>
            <a:off x="9589477"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15180029" name="Google Shape;1063;p108"/>
          <p:cNvSpPr txBox="1"/>
          <p:nvPr>
            <p:ph type="body" idx="14"/>
          </p:nvPr>
        </p:nvSpPr>
        <p:spPr bwMode="auto">
          <a:xfrm>
            <a:off x="9589477"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Competition 3" preserve="0" showMasterPhAnim="0" showMasterSp="1" userDrawn="1">
  <p:cSld name="1_Competition 3">
    <p:spTree>
      <p:nvGrpSpPr>
        <p:cNvPr id="1" name=""/>
        <p:cNvGrpSpPr/>
        <p:nvPr/>
      </p:nvGrpSpPr>
      <p:grpSpPr bwMode="auto">
        <a:xfrm>
          <a:off x="0" y="0"/>
          <a:ext cx="0" cy="0"/>
          <a:chOff x="0" y="0"/>
          <a:chExt cx="0" cy="0"/>
        </a:xfrm>
      </p:grpSpPr>
      <p:sp>
        <p:nvSpPr>
          <p:cNvPr id="432172334" name="Google Shape;1065;p109"/>
          <p:cNvSpPr txBox="1"/>
          <p:nvPr>
            <p:ph type="body" idx="1"/>
          </p:nvPr>
        </p:nvSpPr>
        <p:spPr bwMode="auto">
          <a:xfrm>
            <a:off x="623888" y="3343486"/>
            <a:ext cx="2748000" cy="17502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SzPts val="1800"/>
              <a:buNone/>
              <a:defRPr/>
            </a:lvl1pPr>
            <a:lvl2pPr marL="914400" lvl="1" indent="-228600" algn="l">
              <a:lnSpc>
                <a:spcPct val="120000"/>
              </a:lnSpc>
              <a:spcBef>
                <a:spcPts val="1000"/>
              </a:spcBef>
              <a:spcAft>
                <a:spcPts val="0"/>
              </a:spcAft>
              <a:buSzPts val="1400"/>
              <a:buNone/>
              <a:defRPr/>
            </a:lvl2pPr>
            <a:lvl3pPr marL="1371600" lvl="2" indent="-317500" algn="l">
              <a:lnSpc>
                <a:spcPct val="120000"/>
              </a:lnSpc>
              <a:spcBef>
                <a:spcPts val="500"/>
              </a:spcBef>
              <a:spcAft>
                <a:spcPts val="0"/>
              </a:spcAft>
              <a:buSzPts val="1400"/>
              <a:buChar char="•"/>
              <a:defRPr/>
            </a:lvl3pPr>
            <a:lvl4pPr marL="1828800" lvl="3" indent="-304800" algn="l">
              <a:lnSpc>
                <a:spcPct val="120000"/>
              </a:lnSpc>
              <a:spcBef>
                <a:spcPts val="300"/>
              </a:spcBef>
              <a:spcAft>
                <a:spcPts val="0"/>
              </a:spcAft>
              <a:buSzPts val="1200"/>
              <a:buChar char="−"/>
              <a:defRPr/>
            </a:lvl4pPr>
            <a:lvl5pPr marL="2286000" lvl="4" indent="-304800" algn="l">
              <a:lnSpc>
                <a:spcPct val="120000"/>
              </a:lnSpc>
              <a:spcBef>
                <a:spcPts val="3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a:defRPr/>
            </a:pPr>
            <a:endParaRPr/>
          </a:p>
        </p:txBody>
      </p:sp>
      <p:sp>
        <p:nvSpPr>
          <p:cNvPr id="416099318" name="Google Shape;1066;p109"/>
          <p:cNvSpPr/>
          <p:nvPr/>
        </p:nvSpPr>
        <p:spPr bwMode="auto">
          <a:xfrm flipH="1">
            <a:off x="4077332" y="1"/>
            <a:ext cx="810767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defRPr/>
            </a:pPr>
            <a:endParaRPr sz="1400" b="0" i="0" u="none" strike="noStrike" cap="none">
              <a:solidFill>
                <a:schemeClr val="lt1"/>
              </a:solidFill>
              <a:latin typeface="Arial"/>
              <a:ea typeface="Arial"/>
              <a:cs typeface="Arial"/>
            </a:endParaRPr>
          </a:p>
        </p:txBody>
      </p:sp>
      <p:sp>
        <p:nvSpPr>
          <p:cNvPr id="1975621839" name="Google Shape;1067;p109"/>
          <p:cNvSpPr txBox="1"/>
          <p:nvPr>
            <p:ph type="sldNum" idx="12"/>
          </p:nvPr>
        </p:nvSpPr>
        <p:spPr bwMode="auto">
          <a:xfrm>
            <a:off x="623887" y="6380973"/>
            <a:ext cx="555300" cy="282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45145155" name="Google Shape;1068;p109"/>
          <p:cNvSpPr txBox="1"/>
          <p:nvPr>
            <p:ph type="title"/>
          </p:nvPr>
        </p:nvSpPr>
        <p:spPr bwMode="auto">
          <a:xfrm>
            <a:off x="623888" y="939312"/>
            <a:ext cx="3037800" cy="12804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03297788" name="Google Shape;1069;p109"/>
          <p:cNvSpPr txBox="1"/>
          <p:nvPr>
            <p:ph type="body" idx="2"/>
          </p:nvPr>
        </p:nvSpPr>
        <p:spPr bwMode="auto">
          <a:xfrm>
            <a:off x="623888" y="605981"/>
            <a:ext cx="3037800" cy="1692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SzPts val="18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SzPts val="1400"/>
              <a:buNone/>
              <a:defRPr/>
            </a:lvl2pPr>
            <a:lvl3pPr marL="1371600" lvl="2" indent="-228600" algn="l">
              <a:lnSpc>
                <a:spcPct val="120000"/>
              </a:lnSpc>
              <a:spcBef>
                <a:spcPts val="500"/>
              </a:spcBef>
              <a:spcAft>
                <a:spcPts val="0"/>
              </a:spcAft>
              <a:buSzPts val="1400"/>
              <a:buNone/>
              <a:defRPr/>
            </a:lvl3pPr>
            <a:lvl4pPr marL="1828800" lvl="3" indent="-228600" algn="l">
              <a:lnSpc>
                <a:spcPct val="120000"/>
              </a:lnSpc>
              <a:spcBef>
                <a:spcPts val="300"/>
              </a:spcBef>
              <a:spcAft>
                <a:spcPts val="0"/>
              </a:spcAft>
              <a:buSzPts val="1200"/>
              <a:buNone/>
              <a:defRPr/>
            </a:lvl4pPr>
            <a:lvl5pPr marL="2286000" lvl="4" indent="-228600" algn="l">
              <a:lnSpc>
                <a:spcPct val="120000"/>
              </a:lnSpc>
              <a:spcBef>
                <a:spcPts val="300"/>
              </a:spcBef>
              <a:spcAft>
                <a:spcPts val="0"/>
              </a:spcAft>
              <a:buSzPts val="1200"/>
              <a:buNone/>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a:defRPr/>
            </a:pPr>
            <a:endParaRPr/>
          </a:p>
        </p:txBody>
      </p:sp>
      <p:sp>
        <p:nvSpPr>
          <p:cNvPr id="1281056891" name="Google Shape;1070;p109"/>
          <p:cNvSpPr txBox="1"/>
          <p:nvPr>
            <p:ph type="body" idx="3"/>
          </p:nvPr>
        </p:nvSpPr>
        <p:spPr bwMode="auto">
          <a:xfrm>
            <a:off x="7137080" y="5161433"/>
            <a:ext cx="2366400" cy="21540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SzPts val="1800"/>
              <a:buNone/>
              <a:defRPr sz="1400">
                <a:solidFill>
                  <a:schemeClr val="lt1"/>
                </a:solidFill>
              </a:defRPr>
            </a:lvl1pPr>
            <a:lvl2pPr marL="914400" lvl="1" indent="-228600" algn="ctr">
              <a:lnSpc>
                <a:spcPct val="120000"/>
              </a:lnSpc>
              <a:spcBef>
                <a:spcPts val="600"/>
              </a:spcBef>
              <a:spcAft>
                <a:spcPts val="0"/>
              </a:spcAft>
              <a:buSzPts val="1400"/>
              <a:buNone/>
              <a:defRPr>
                <a:solidFill>
                  <a:schemeClr val="lt2"/>
                </a:solidFill>
              </a:defRPr>
            </a:lvl2pPr>
            <a:lvl3pPr marL="1371600" lvl="2" indent="-317500" algn="l">
              <a:lnSpc>
                <a:spcPct val="120000"/>
              </a:lnSpc>
              <a:spcBef>
                <a:spcPts val="500"/>
              </a:spcBef>
              <a:spcAft>
                <a:spcPts val="0"/>
              </a:spcAft>
              <a:buSzPts val="1400"/>
              <a:buChar char="•"/>
              <a:defRPr/>
            </a:lvl3pPr>
            <a:lvl4pPr marL="1828800" lvl="3" indent="-304800" algn="l">
              <a:lnSpc>
                <a:spcPct val="120000"/>
              </a:lnSpc>
              <a:spcBef>
                <a:spcPts val="300"/>
              </a:spcBef>
              <a:spcAft>
                <a:spcPts val="0"/>
              </a:spcAft>
              <a:buSzPts val="1200"/>
              <a:buChar char="−"/>
              <a:defRPr/>
            </a:lvl4pPr>
            <a:lvl5pPr marL="2286000" lvl="4" indent="-304800" algn="l">
              <a:lnSpc>
                <a:spcPct val="120000"/>
              </a:lnSpc>
              <a:spcBef>
                <a:spcPts val="3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a:defRPr/>
            </a:pPr>
            <a:endParaRPr/>
          </a:p>
        </p:txBody>
      </p:sp>
      <p:sp>
        <p:nvSpPr>
          <p:cNvPr id="1643290993" name="Google Shape;1071;p109"/>
          <p:cNvSpPr txBox="1"/>
          <p:nvPr>
            <p:ph type="body" idx="4"/>
          </p:nvPr>
        </p:nvSpPr>
        <p:spPr bwMode="auto">
          <a:xfrm rot="-5400000">
            <a:off x="3887763" y="2767755"/>
            <a:ext cx="2109000" cy="21540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SzPts val="1800"/>
              <a:buNone/>
              <a:defRPr sz="1400">
                <a:solidFill>
                  <a:schemeClr val="lt1"/>
                </a:solidFill>
              </a:defRPr>
            </a:lvl1pPr>
            <a:lvl2pPr marL="914400" lvl="1" indent="-228600" algn="ctr">
              <a:lnSpc>
                <a:spcPct val="120000"/>
              </a:lnSpc>
              <a:spcBef>
                <a:spcPts val="600"/>
              </a:spcBef>
              <a:spcAft>
                <a:spcPts val="0"/>
              </a:spcAft>
              <a:buSzPts val="1400"/>
              <a:buNone/>
              <a:defRPr>
                <a:solidFill>
                  <a:schemeClr val="lt2"/>
                </a:solidFill>
              </a:defRPr>
            </a:lvl2pPr>
            <a:lvl3pPr marL="1371600" lvl="2" indent="-317500" algn="l">
              <a:lnSpc>
                <a:spcPct val="120000"/>
              </a:lnSpc>
              <a:spcBef>
                <a:spcPts val="500"/>
              </a:spcBef>
              <a:spcAft>
                <a:spcPts val="0"/>
              </a:spcAft>
              <a:buSzPts val="1400"/>
              <a:buChar char="•"/>
              <a:defRPr/>
            </a:lvl3pPr>
            <a:lvl4pPr marL="1828800" lvl="3" indent="-304800" algn="l">
              <a:lnSpc>
                <a:spcPct val="120000"/>
              </a:lnSpc>
              <a:spcBef>
                <a:spcPts val="300"/>
              </a:spcBef>
              <a:spcAft>
                <a:spcPts val="0"/>
              </a:spcAft>
              <a:buSzPts val="1200"/>
              <a:buChar char="−"/>
              <a:defRPr/>
            </a:lvl4pPr>
            <a:lvl5pPr marL="2286000" lvl="4" indent="-304800" algn="l">
              <a:lnSpc>
                <a:spcPct val="120000"/>
              </a:lnSpc>
              <a:spcBef>
                <a:spcPts val="300"/>
              </a:spcBef>
              <a:spcAft>
                <a:spcPts val="0"/>
              </a:spcAft>
              <a:buSzPts val="12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a:defRPr/>
            </a:pPr>
            <a:endParaRPr/>
          </a:p>
        </p:txBody>
      </p:sp>
      <p:cxnSp>
        <p:nvCxnSpPr>
          <p:cNvPr id="89598726" name="Google Shape;1072;p109"/>
          <p:cNvCxnSpPr/>
          <p:nvPr/>
        </p:nvCxnSpPr>
        <p:spPr bwMode="auto">
          <a:xfrm>
            <a:off x="4831054" y="1139318"/>
            <a:ext cx="0" cy="4129800"/>
          </a:xfrm>
          <a:prstGeom prst="straightConnector1">
            <a:avLst/>
          </a:prstGeom>
          <a:noFill/>
          <a:ln w="12700" cap="flat" cmpd="sng">
            <a:solidFill>
              <a:schemeClr val="accent4"/>
            </a:solidFill>
            <a:prstDash val="solid"/>
            <a:round/>
            <a:headEnd type="stealth" w="med" len="med"/>
            <a:tailEnd type="none" w="sm" len="sm"/>
          </a:ln>
        </p:spPr>
      </p:cxnSp>
      <p:cxnSp>
        <p:nvCxnSpPr>
          <p:cNvPr id="1962637736" name="Google Shape;1073;p109"/>
          <p:cNvCxnSpPr/>
          <p:nvPr/>
        </p:nvCxnSpPr>
        <p:spPr bwMode="auto">
          <a:xfrm rot="10800000">
            <a:off x="4834585" y="5269121"/>
            <a:ext cx="6234000" cy="0"/>
          </a:xfrm>
          <a:prstGeom prst="straightConnector1">
            <a:avLst/>
          </a:prstGeom>
          <a:noFill/>
          <a:ln w="12700" cap="flat" cmpd="sng">
            <a:solidFill>
              <a:schemeClr val="accent4"/>
            </a:solidFill>
            <a:prstDash val="solid"/>
            <a:round/>
            <a:headEnd type="stealth" w="med" len="med"/>
            <a:tailEnd type="none" w="sm" len="sm"/>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6" preserve="0" showMasterPhAnim="0" showMasterSp="0" userDrawn="1">
  <p:cSld name="Title Slide 6">
    <p:spTree>
      <p:nvGrpSpPr>
        <p:cNvPr id="1" name=""/>
        <p:cNvGrpSpPr/>
        <p:nvPr/>
      </p:nvGrpSpPr>
      <p:grpSpPr bwMode="auto">
        <a:xfrm>
          <a:off x="0" y="0"/>
          <a:ext cx="0" cy="0"/>
          <a:chOff x="0" y="0"/>
          <a:chExt cx="0" cy="0"/>
        </a:xfrm>
      </p:grpSpPr>
      <p:sp>
        <p:nvSpPr>
          <p:cNvPr id="851154445" name="Google Shape;1075;p110"/>
          <p:cNvSpPr txBox="1"/>
          <p:nvPr>
            <p:ph type="body" idx="1"/>
          </p:nvPr>
        </p:nvSpPr>
        <p:spPr bwMode="auto">
          <a:xfrm>
            <a:off x="4060825" y="670368"/>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2"/>
              </a:buClr>
              <a:buSzPts val="1100"/>
              <a:buNone/>
              <a:defRPr sz="1100" b="0" i="0" cap="none">
                <a:solidFill>
                  <a:schemeClr val="dk2"/>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7571688" name="Google Shape;1076;p110"/>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2"/>
              </a:buClr>
              <a:buSzPts val="1100"/>
              <a:buNone/>
              <a:defRPr sz="1100" b="0" i="0" cap="none">
                <a:solidFill>
                  <a:schemeClr val="dk2"/>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25452611" name="Google Shape;1077;p110"/>
          <p:cNvSpPr txBox="1"/>
          <p:nvPr>
            <p:ph type="body" idx="3"/>
          </p:nvPr>
        </p:nvSpPr>
        <p:spPr bwMode="auto">
          <a:xfrm>
            <a:off x="4844145" y="2983118"/>
            <a:ext cx="2503712" cy="89176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1" preserve="0" showMasterPhAnim="0" showMasterSp="1" userDrawn="1">
  <p:cSld name="Purpose 1">
    <p:spTree>
      <p:nvGrpSpPr>
        <p:cNvPr id="1" name=""/>
        <p:cNvGrpSpPr/>
        <p:nvPr/>
      </p:nvGrpSpPr>
      <p:grpSpPr bwMode="auto">
        <a:xfrm>
          <a:off x="0" y="0"/>
          <a:ext cx="0" cy="0"/>
          <a:chOff x="0" y="0"/>
          <a:chExt cx="0" cy="0"/>
        </a:xfrm>
      </p:grpSpPr>
      <p:sp>
        <p:nvSpPr>
          <p:cNvPr id="1440174277" name="Google Shape;1079;p111"/>
          <p:cNvSpPr/>
          <p:nvPr>
            <p:ph type="pic" idx="2"/>
          </p:nvPr>
        </p:nvSpPr>
        <p:spPr bwMode="auto">
          <a:xfrm>
            <a:off x="0" y="0"/>
            <a:ext cx="12192000" cy="6165850"/>
          </a:xfrm>
          <a:prstGeom prst="rect">
            <a:avLst/>
          </a:prstGeom>
          <a:solidFill>
            <a:schemeClr val="accent2"/>
          </a:solidFill>
          <a:ln>
            <a:noFill/>
          </a:ln>
        </p:spPr>
      </p:sp>
      <p:sp>
        <p:nvSpPr>
          <p:cNvPr id="962864848" name="Google Shape;1080;p11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00571688" name="Google Shape;1081;p111"/>
          <p:cNvSpPr txBox="1"/>
          <p:nvPr>
            <p:ph type="title"/>
          </p:nvPr>
        </p:nvSpPr>
        <p:spPr bwMode="auto">
          <a:xfrm>
            <a:off x="1463040" y="2276476"/>
            <a:ext cx="9265920" cy="1983694"/>
          </a:xfrm>
          <a:prstGeom prst="rect">
            <a:avLst/>
          </a:prstGeom>
          <a:solidFill>
            <a:schemeClr val="lt1"/>
          </a:solidFill>
          <a:ln>
            <a:noFill/>
          </a:ln>
        </p:spPr>
        <p:txBody>
          <a:bodyPr spcFirstLastPara="1" wrap="square" lIns="540000" tIns="0" rIns="540000" bIns="0" anchor="ctr" anchorCtr="0">
            <a:noAutofit/>
          </a:bodyPr>
          <a:lstStyle>
            <a:lvl1pPr lvl="0" algn="ctr">
              <a:lnSpc>
                <a:spcPct val="90000"/>
              </a:lnSpc>
              <a:spcBef>
                <a:spcPts val="0"/>
              </a:spcBef>
              <a:spcAft>
                <a:spcPts val="0"/>
              </a:spcAft>
              <a:buClr>
                <a:schemeClr val="dk1"/>
              </a:buClr>
              <a:buSzPts val="3200"/>
              <a:buFont typeface="Montserrat Light"/>
              <a:buNone/>
              <a:defRPr>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66649896" name="Google Shape;1082;p111"/>
          <p:cNvSpPr txBox="1"/>
          <p:nvPr>
            <p:ph type="body" idx="1"/>
          </p:nvPr>
        </p:nvSpPr>
        <p:spPr bwMode="auto">
          <a:xfrm>
            <a:off x="5172075" y="1944688"/>
            <a:ext cx="1847850" cy="584200"/>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2" preserve="0" showMasterPhAnim="0" showMasterSp="1" userDrawn="1">
  <p:cSld name="Prob/Solution 2">
    <p:spTree>
      <p:nvGrpSpPr>
        <p:cNvPr id="1" name=""/>
        <p:cNvGrpSpPr/>
        <p:nvPr/>
      </p:nvGrpSpPr>
      <p:grpSpPr bwMode="auto">
        <a:xfrm>
          <a:off x="0" y="0"/>
          <a:ext cx="0" cy="0"/>
          <a:chOff x="0" y="0"/>
          <a:chExt cx="0" cy="0"/>
        </a:xfrm>
      </p:grpSpPr>
      <p:sp>
        <p:nvSpPr>
          <p:cNvPr id="896804747" name="Google Shape;1084;p112"/>
          <p:cNvSpPr/>
          <p:nvPr>
            <p:ph type="pic" idx="2"/>
          </p:nvPr>
        </p:nvSpPr>
        <p:spPr bwMode="auto">
          <a:xfrm>
            <a:off x="0" y="0"/>
            <a:ext cx="6096000" cy="6165850"/>
          </a:xfrm>
          <a:prstGeom prst="rect">
            <a:avLst/>
          </a:prstGeom>
          <a:solidFill>
            <a:schemeClr val="accent2"/>
          </a:solidFill>
          <a:ln>
            <a:noFill/>
          </a:ln>
        </p:spPr>
      </p:sp>
      <p:sp>
        <p:nvSpPr>
          <p:cNvPr id="2116955759" name="Google Shape;1085;p11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30028049" name="Google Shape;1086;p112"/>
          <p:cNvSpPr txBox="1"/>
          <p:nvPr>
            <p:ph type="body" idx="1"/>
          </p:nvPr>
        </p:nvSpPr>
        <p:spPr bwMode="auto">
          <a:xfrm>
            <a:off x="6796088" y="605981"/>
            <a:ext cx="4772024"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24089844" name="Google Shape;1087;p112"/>
          <p:cNvSpPr txBox="1"/>
          <p:nvPr>
            <p:ph type="body" idx="3"/>
          </p:nvPr>
        </p:nvSpPr>
        <p:spPr bwMode="auto">
          <a:xfrm>
            <a:off x="6796088" y="2767615"/>
            <a:ext cx="4637088" cy="7982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6079550" name="Google Shape;1088;p112"/>
          <p:cNvSpPr txBox="1"/>
          <p:nvPr>
            <p:ph type="title"/>
          </p:nvPr>
        </p:nvSpPr>
        <p:spPr bwMode="auto">
          <a:xfrm>
            <a:off x="6796088" y="939313"/>
            <a:ext cx="4772024" cy="886311"/>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8175331" name="Google Shape;1089;p112"/>
          <p:cNvSpPr txBox="1"/>
          <p:nvPr>
            <p:ph type="body" idx="4"/>
          </p:nvPr>
        </p:nvSpPr>
        <p:spPr bwMode="auto">
          <a:xfrm>
            <a:off x="7379368" y="4097634"/>
            <a:ext cx="4053808" cy="53527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000"/>
              </a:spcBef>
              <a:spcAft>
                <a:spcPts val="0"/>
              </a:spcAft>
              <a:buClr>
                <a:schemeClr val="dk1"/>
              </a:buClr>
              <a:buSzPts val="1800"/>
              <a:buNone/>
              <a:defRPr b="1">
                <a:latin typeface="Montserrat"/>
                <a:ea typeface="Montserrat"/>
                <a:cs typeface="Montserrat"/>
              </a:defRPr>
            </a:lvl1pPr>
            <a:lvl2pPr marL="914400" lvl="1" indent="-228600" algn="l">
              <a:lnSpc>
                <a:spcPct val="120000"/>
              </a:lnSpc>
              <a:spcBef>
                <a:spcPts val="10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Vertical Text" preserve="0" showMasterPhAnim="0" showMasterSp="1" type="vertTx" userDrawn="1">
  <p:cSld name="VERTICAL_TEXT">
    <p:spTree>
      <p:nvGrpSpPr>
        <p:cNvPr id="1" name=""/>
        <p:cNvGrpSpPr/>
        <p:nvPr/>
      </p:nvGrpSpPr>
      <p:grpSpPr bwMode="auto">
        <a:xfrm>
          <a:off x="0" y="0"/>
          <a:ext cx="0" cy="0"/>
          <a:chOff x="0" y="0"/>
          <a:chExt cx="0" cy="0"/>
        </a:xfrm>
      </p:grpSpPr>
      <p:sp>
        <p:nvSpPr>
          <p:cNvPr id="462550141" name="Google Shape;74;p12"/>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900290010" name="Google Shape;75;p12"/>
          <p:cNvSpPr txBox="1"/>
          <p:nvPr>
            <p:ph type="body" idx="1"/>
          </p:nvPr>
        </p:nvSpPr>
        <p:spPr bwMode="auto">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13199588" name="Google Shape;76;p12"/>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937239927" name="Google Shape;77;p12"/>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553381302" name="Google Shape;78;p12"/>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4" preserve="0" showMasterPhAnim="0" showMasterSp="1" userDrawn="1">
  <p:cSld name="Product 4">
    <p:spTree>
      <p:nvGrpSpPr>
        <p:cNvPr id="1" name=""/>
        <p:cNvGrpSpPr/>
        <p:nvPr/>
      </p:nvGrpSpPr>
      <p:grpSpPr bwMode="auto">
        <a:xfrm>
          <a:off x="0" y="0"/>
          <a:ext cx="0" cy="0"/>
          <a:chOff x="0" y="0"/>
          <a:chExt cx="0" cy="0"/>
        </a:xfrm>
      </p:grpSpPr>
      <p:sp>
        <p:nvSpPr>
          <p:cNvPr id="867969624" name="Google Shape;1091;p11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93398632" name="Google Shape;1092;p113"/>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5789712" name="Google Shape;1093;p113"/>
          <p:cNvSpPr txBox="1"/>
          <p:nvPr>
            <p:ph type="body" idx="2"/>
          </p:nvPr>
        </p:nvSpPr>
        <p:spPr bwMode="auto">
          <a:xfrm>
            <a:off x="1146939" y="2187705"/>
            <a:ext cx="2231756" cy="94615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56443995" name="Google Shape;1094;p113"/>
          <p:cNvSpPr txBox="1"/>
          <p:nvPr>
            <p:ph type="body" idx="3"/>
          </p:nvPr>
        </p:nvSpPr>
        <p:spPr bwMode="auto">
          <a:xfrm>
            <a:off x="1146939" y="4321305"/>
            <a:ext cx="2231756" cy="94615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228600" algn="l">
              <a:lnSpc>
                <a:spcPct val="120000"/>
              </a:lnSpc>
              <a:spcBef>
                <a:spcPts val="500"/>
              </a:spcBef>
              <a:spcAft>
                <a:spcPts val="0"/>
              </a:spcAft>
              <a:buClr>
                <a:schemeClr val="dk1"/>
              </a:buClr>
              <a:buSzPts val="1400"/>
              <a:buNone/>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07095004" name="Google Shape;1095;p113"/>
          <p:cNvSpPr txBox="1"/>
          <p:nvPr>
            <p:ph type="body" idx="4"/>
          </p:nvPr>
        </p:nvSpPr>
        <p:spPr bwMode="auto">
          <a:xfrm>
            <a:off x="8813305" y="2187705"/>
            <a:ext cx="2231756" cy="946156"/>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dk1"/>
              </a:buClr>
              <a:buSzPts val="1800"/>
              <a:buNone/>
              <a:defRPr/>
            </a:lvl1pPr>
            <a:lvl2pPr marL="914400" lvl="1" indent="-228600" algn="r">
              <a:lnSpc>
                <a:spcPct val="120000"/>
              </a:lnSpc>
              <a:spcBef>
                <a:spcPts val="1000"/>
              </a:spcBef>
              <a:spcAft>
                <a:spcPts val="0"/>
              </a:spcAft>
              <a:buClr>
                <a:schemeClr val="dk1"/>
              </a:buClr>
              <a:buSzPts val="1400"/>
              <a:buNone/>
              <a:defRPr/>
            </a:lvl2pPr>
            <a:lvl3pPr marL="1371600" lvl="2" indent="-317500" algn="r">
              <a:lnSpc>
                <a:spcPct val="120000"/>
              </a:lnSpc>
              <a:spcBef>
                <a:spcPts val="500"/>
              </a:spcBef>
              <a:spcAft>
                <a:spcPts val="0"/>
              </a:spcAft>
              <a:buClr>
                <a:schemeClr val="dk1"/>
              </a:buClr>
              <a:buSzPts val="1400"/>
              <a:buChar char="•"/>
              <a:defRPr/>
            </a:lvl3pPr>
            <a:lvl4pPr marL="1828800" lvl="3" indent="-304800" algn="r">
              <a:lnSpc>
                <a:spcPct val="120000"/>
              </a:lnSpc>
              <a:spcBef>
                <a:spcPts val="300"/>
              </a:spcBef>
              <a:spcAft>
                <a:spcPts val="0"/>
              </a:spcAft>
              <a:buClr>
                <a:schemeClr val="dk1"/>
              </a:buClr>
              <a:buSzPts val="1200"/>
              <a:buChar char="−"/>
              <a:defRPr/>
            </a:lvl4pPr>
            <a:lvl5pPr marL="2286000" lvl="4" indent="-304800" algn="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24247469" name="Google Shape;1096;p113"/>
          <p:cNvSpPr txBox="1"/>
          <p:nvPr>
            <p:ph type="body" idx="5"/>
          </p:nvPr>
        </p:nvSpPr>
        <p:spPr bwMode="auto">
          <a:xfrm>
            <a:off x="8813305" y="4321305"/>
            <a:ext cx="2231756" cy="946156"/>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dk1"/>
              </a:buClr>
              <a:buSzPts val="1800"/>
              <a:buNone/>
              <a:defRPr/>
            </a:lvl1pPr>
            <a:lvl2pPr marL="914400" lvl="1" indent="-228600" algn="r">
              <a:lnSpc>
                <a:spcPct val="120000"/>
              </a:lnSpc>
              <a:spcBef>
                <a:spcPts val="1000"/>
              </a:spcBef>
              <a:spcAft>
                <a:spcPts val="0"/>
              </a:spcAft>
              <a:buClr>
                <a:schemeClr val="dk1"/>
              </a:buClr>
              <a:buSzPts val="1400"/>
              <a:buNone/>
              <a:defRPr/>
            </a:lvl2pPr>
            <a:lvl3pPr marL="1371600" lvl="2" indent="-317500" algn="r">
              <a:lnSpc>
                <a:spcPct val="120000"/>
              </a:lnSpc>
              <a:spcBef>
                <a:spcPts val="500"/>
              </a:spcBef>
              <a:spcAft>
                <a:spcPts val="0"/>
              </a:spcAft>
              <a:buClr>
                <a:schemeClr val="dk1"/>
              </a:buClr>
              <a:buSzPts val="1400"/>
              <a:buChar char="•"/>
              <a:defRPr/>
            </a:lvl3pPr>
            <a:lvl4pPr marL="1828800" lvl="3" indent="-304800" algn="r">
              <a:lnSpc>
                <a:spcPct val="120000"/>
              </a:lnSpc>
              <a:spcBef>
                <a:spcPts val="300"/>
              </a:spcBef>
              <a:spcAft>
                <a:spcPts val="0"/>
              </a:spcAft>
              <a:buClr>
                <a:schemeClr val="dk1"/>
              </a:buClr>
              <a:buSzPts val="1200"/>
              <a:buChar char="−"/>
              <a:defRPr/>
            </a:lvl4pPr>
            <a:lvl5pPr marL="2286000" lvl="4" indent="-304800" algn="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8646945" name="Google Shape;1097;p11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7" preserve="0" showMasterPhAnim="0" showMasterSp="1" userDrawn="1">
  <p:cSld name="Product 7">
    <p:spTree>
      <p:nvGrpSpPr>
        <p:cNvPr id="1" name=""/>
        <p:cNvGrpSpPr/>
        <p:nvPr/>
      </p:nvGrpSpPr>
      <p:grpSpPr bwMode="auto">
        <a:xfrm>
          <a:off x="0" y="0"/>
          <a:ext cx="0" cy="0"/>
          <a:chOff x="0" y="0"/>
          <a:chExt cx="0" cy="0"/>
        </a:xfrm>
      </p:grpSpPr>
      <p:pic>
        <p:nvPicPr>
          <p:cNvPr id="1616228743" name="Google Shape;1099;p114"/>
          <p:cNvPicPr/>
          <p:nvPr/>
        </p:nvPicPr>
        <p:blipFill>
          <a:blip r:embed="rId2">
            <a:alphaModFix/>
          </a:blip>
          <a:srcRect l="0" t="0" r="0" b="0"/>
          <a:stretch/>
        </p:blipFill>
        <p:spPr bwMode="auto">
          <a:xfrm>
            <a:off x="881908" y="1792354"/>
            <a:ext cx="2267585" cy="3513818"/>
          </a:xfrm>
          <a:prstGeom prst="rect">
            <a:avLst/>
          </a:prstGeom>
          <a:noFill/>
          <a:ln>
            <a:noFill/>
          </a:ln>
        </p:spPr>
      </p:pic>
      <p:pic>
        <p:nvPicPr>
          <p:cNvPr id="2120525934" name="Google Shape;1100;p114"/>
          <p:cNvPicPr/>
          <p:nvPr/>
        </p:nvPicPr>
        <p:blipFill>
          <a:blip r:embed="rId2">
            <a:alphaModFix/>
          </a:blip>
          <a:srcRect l="0" t="0" r="0" b="0"/>
          <a:stretch/>
        </p:blipFill>
        <p:spPr bwMode="auto">
          <a:xfrm>
            <a:off x="3079764" y="1792354"/>
            <a:ext cx="2267585" cy="3513818"/>
          </a:xfrm>
          <a:prstGeom prst="rect">
            <a:avLst/>
          </a:prstGeom>
          <a:noFill/>
          <a:ln>
            <a:noFill/>
          </a:ln>
        </p:spPr>
      </p:pic>
      <p:pic>
        <p:nvPicPr>
          <p:cNvPr id="308787201" name="Google Shape;1101;p114"/>
          <p:cNvPicPr/>
          <p:nvPr/>
        </p:nvPicPr>
        <p:blipFill>
          <a:blip r:embed="rId2">
            <a:alphaModFix/>
          </a:blip>
          <a:srcRect l="0" t="0" r="0" b="0"/>
          <a:stretch/>
        </p:blipFill>
        <p:spPr bwMode="auto">
          <a:xfrm>
            <a:off x="5277620" y="1792354"/>
            <a:ext cx="2267585" cy="3513818"/>
          </a:xfrm>
          <a:prstGeom prst="rect">
            <a:avLst/>
          </a:prstGeom>
          <a:noFill/>
          <a:ln>
            <a:noFill/>
          </a:ln>
        </p:spPr>
      </p:pic>
      <p:pic>
        <p:nvPicPr>
          <p:cNvPr id="796595247" name="Google Shape;1102;p114"/>
          <p:cNvPicPr/>
          <p:nvPr/>
        </p:nvPicPr>
        <p:blipFill>
          <a:blip r:embed="rId2">
            <a:alphaModFix/>
          </a:blip>
          <a:srcRect l="0" t="0" r="0" b="0"/>
          <a:stretch/>
        </p:blipFill>
        <p:spPr bwMode="auto">
          <a:xfrm>
            <a:off x="7475476" y="1792354"/>
            <a:ext cx="2267585" cy="3513818"/>
          </a:xfrm>
          <a:prstGeom prst="rect">
            <a:avLst/>
          </a:prstGeom>
          <a:noFill/>
          <a:ln>
            <a:noFill/>
          </a:ln>
        </p:spPr>
      </p:pic>
      <p:sp>
        <p:nvSpPr>
          <p:cNvPr id="675978193" name="Google Shape;1103;p114"/>
          <p:cNvSpPr/>
          <p:nvPr>
            <p:ph type="pic" idx="2"/>
          </p:nvPr>
        </p:nvSpPr>
        <p:spPr bwMode="auto">
          <a:xfrm>
            <a:off x="3282213" y="1877264"/>
            <a:ext cx="1246961" cy="2700851"/>
          </a:xfrm>
          <a:prstGeom prst="rect">
            <a:avLst/>
          </a:prstGeom>
          <a:solidFill>
            <a:schemeClr val="lt1"/>
          </a:solidFill>
          <a:ln>
            <a:noFill/>
          </a:ln>
        </p:spPr>
      </p:sp>
      <p:sp>
        <p:nvSpPr>
          <p:cNvPr id="807975156" name="Google Shape;1104;p114"/>
          <p:cNvSpPr/>
          <p:nvPr>
            <p:ph type="pic" idx="3"/>
          </p:nvPr>
        </p:nvSpPr>
        <p:spPr bwMode="auto">
          <a:xfrm>
            <a:off x="5480069" y="1877264"/>
            <a:ext cx="1246961" cy="2700851"/>
          </a:xfrm>
          <a:prstGeom prst="rect">
            <a:avLst/>
          </a:prstGeom>
          <a:solidFill>
            <a:schemeClr val="lt1"/>
          </a:solidFill>
          <a:ln>
            <a:noFill/>
          </a:ln>
        </p:spPr>
      </p:sp>
      <p:sp>
        <p:nvSpPr>
          <p:cNvPr id="215893932" name="Google Shape;1105;p114"/>
          <p:cNvSpPr/>
          <p:nvPr>
            <p:ph type="pic" idx="4"/>
          </p:nvPr>
        </p:nvSpPr>
        <p:spPr bwMode="auto">
          <a:xfrm>
            <a:off x="7677925" y="1877264"/>
            <a:ext cx="1246960" cy="2700851"/>
          </a:xfrm>
          <a:prstGeom prst="rect">
            <a:avLst/>
          </a:prstGeom>
          <a:solidFill>
            <a:schemeClr val="lt1"/>
          </a:solidFill>
          <a:ln>
            <a:noFill/>
          </a:ln>
        </p:spPr>
      </p:sp>
      <p:sp>
        <p:nvSpPr>
          <p:cNvPr id="1204198675" name="Google Shape;1106;p114"/>
          <p:cNvSpPr/>
          <p:nvPr>
            <p:ph type="pic" idx="5"/>
          </p:nvPr>
        </p:nvSpPr>
        <p:spPr bwMode="auto">
          <a:xfrm>
            <a:off x="1084357" y="1877264"/>
            <a:ext cx="1246961" cy="2700851"/>
          </a:xfrm>
          <a:prstGeom prst="rect">
            <a:avLst/>
          </a:prstGeom>
          <a:solidFill>
            <a:schemeClr val="lt1"/>
          </a:solidFill>
          <a:ln>
            <a:noFill/>
          </a:ln>
        </p:spPr>
      </p:sp>
      <p:sp>
        <p:nvSpPr>
          <p:cNvPr id="1048994241" name="Google Shape;1107;p11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73241780" name="Google Shape;1108;p114"/>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53626077" name="Google Shape;1109;p114"/>
          <p:cNvSpPr txBox="1"/>
          <p:nvPr>
            <p:ph type="body" idx="6"/>
          </p:nvPr>
        </p:nvSpPr>
        <p:spPr bwMode="auto">
          <a:xfrm>
            <a:off x="825735"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3247900" name="Google Shape;1110;p114"/>
          <p:cNvSpPr txBox="1"/>
          <p:nvPr>
            <p:ph type="body" idx="7"/>
          </p:nvPr>
        </p:nvSpPr>
        <p:spPr bwMode="auto">
          <a:xfrm>
            <a:off x="3023591"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52716100" name="Google Shape;1111;p114"/>
          <p:cNvSpPr txBox="1"/>
          <p:nvPr>
            <p:ph type="body" idx="8"/>
          </p:nvPr>
        </p:nvSpPr>
        <p:spPr bwMode="auto">
          <a:xfrm>
            <a:off x="5221447"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9629563" name="Google Shape;1112;p11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26057184" name="Google Shape;1113;p114"/>
          <p:cNvSpPr txBox="1"/>
          <p:nvPr>
            <p:ph type="body" idx="9"/>
          </p:nvPr>
        </p:nvSpPr>
        <p:spPr bwMode="auto">
          <a:xfrm>
            <a:off x="7419303"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1799161086" name="Google Shape;1114;p114"/>
          <p:cNvPicPr/>
          <p:nvPr/>
        </p:nvPicPr>
        <p:blipFill>
          <a:blip r:embed="rId2">
            <a:alphaModFix/>
          </a:blip>
          <a:srcRect l="0" t="0" r="0" b="0"/>
          <a:stretch/>
        </p:blipFill>
        <p:spPr bwMode="auto">
          <a:xfrm>
            <a:off x="9673330" y="1792354"/>
            <a:ext cx="2267585" cy="3513818"/>
          </a:xfrm>
          <a:prstGeom prst="rect">
            <a:avLst/>
          </a:prstGeom>
          <a:noFill/>
          <a:ln>
            <a:noFill/>
          </a:ln>
        </p:spPr>
      </p:pic>
      <p:sp>
        <p:nvSpPr>
          <p:cNvPr id="1233271891" name="Google Shape;1115;p114"/>
          <p:cNvSpPr/>
          <p:nvPr>
            <p:ph type="pic" idx="13"/>
          </p:nvPr>
        </p:nvSpPr>
        <p:spPr bwMode="auto">
          <a:xfrm>
            <a:off x="9875780" y="1877264"/>
            <a:ext cx="1246960" cy="2700851"/>
          </a:xfrm>
          <a:prstGeom prst="rect">
            <a:avLst/>
          </a:prstGeom>
          <a:solidFill>
            <a:schemeClr val="lt1"/>
          </a:solidFill>
          <a:ln>
            <a:noFill/>
          </a:ln>
        </p:spPr>
      </p:sp>
      <p:sp>
        <p:nvSpPr>
          <p:cNvPr id="1288130171" name="Google Shape;1116;p114"/>
          <p:cNvSpPr txBox="1"/>
          <p:nvPr>
            <p:ph type="body" idx="14"/>
          </p:nvPr>
        </p:nvSpPr>
        <p:spPr bwMode="auto">
          <a:xfrm>
            <a:off x="9617158"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4" preserve="0" showMasterPhAnim="0" showMasterSp="1" userDrawn="1">
  <p:cSld name="Market 4">
    <p:spTree>
      <p:nvGrpSpPr>
        <p:cNvPr id="1" name=""/>
        <p:cNvGrpSpPr/>
        <p:nvPr/>
      </p:nvGrpSpPr>
      <p:grpSpPr bwMode="auto">
        <a:xfrm>
          <a:off x="0" y="0"/>
          <a:ext cx="0" cy="0"/>
          <a:chOff x="0" y="0"/>
          <a:chExt cx="0" cy="0"/>
        </a:xfrm>
      </p:grpSpPr>
      <p:sp>
        <p:nvSpPr>
          <p:cNvPr id="774824430" name="Google Shape;1118;p115"/>
          <p:cNvSpPr/>
          <p:nvPr/>
        </p:nvSpPr>
        <p:spPr bwMode="auto">
          <a:xfrm>
            <a:off x="6096000" y="0"/>
            <a:ext cx="6096000" cy="6858000"/>
          </a:xfrm>
          <a:custGeom>
            <a:avLst/>
            <a:gdLst/>
            <a:ahLst/>
            <a:cxnLst/>
            <a:rect l="l" t="t" r="r" b="b"/>
            <a:pathLst>
              <a:path w="6096000" h="6858000" fill="norm" stroke="1" extrusionOk="0">
                <a:moveTo>
                  <a:pt x="1101751" y="0"/>
                </a:moveTo>
                <a:lnTo>
                  <a:pt x="6096000" y="0"/>
                </a:lnTo>
                <a:lnTo>
                  <a:pt x="6096000" y="6858000"/>
                </a:lnTo>
                <a:lnTo>
                  <a:pt x="1101752" y="6858000"/>
                </a:lnTo>
                <a:lnTo>
                  <a:pt x="1006500" y="6724052"/>
                </a:lnTo>
                <a:cubicBezTo>
                  <a:pt x="371048" y="5783460"/>
                  <a:pt x="0" y="4649561"/>
                  <a:pt x="0" y="3428999"/>
                </a:cubicBezTo>
                <a:cubicBezTo>
                  <a:pt x="0" y="2208437"/>
                  <a:pt x="371048" y="1074538"/>
                  <a:pt x="1006500" y="133946"/>
                </a:cubicBezTo>
                <a:close/>
              </a:path>
            </a:pathLst>
          </a:cu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931386420" name="Google Shape;1119;p115"/>
          <p:cNvSpPr/>
          <p:nvPr/>
        </p:nvSpPr>
        <p:spPr bwMode="auto">
          <a:xfrm>
            <a:off x="8112126" y="0"/>
            <a:ext cx="4079874" cy="6858000"/>
          </a:xfrm>
          <a:custGeom>
            <a:avLst/>
            <a:gdLst/>
            <a:ahLst/>
            <a:cxnLst/>
            <a:rect l="l" t="t" r="r" b="b"/>
            <a:pathLst>
              <a:path w="4079874" h="6858000" fill="norm" stroke="1" extrusionOk="0">
                <a:moveTo>
                  <a:pt x="2067590" y="0"/>
                </a:moveTo>
                <a:lnTo>
                  <a:pt x="4079874" y="0"/>
                </a:lnTo>
                <a:lnTo>
                  <a:pt x="4079874" y="6858000"/>
                </a:lnTo>
                <a:lnTo>
                  <a:pt x="2067590" y="6858000"/>
                </a:lnTo>
                <a:lnTo>
                  <a:pt x="2029133" y="6838304"/>
                </a:lnTo>
                <a:cubicBezTo>
                  <a:pt x="820490" y="6181730"/>
                  <a:pt x="0" y="4901183"/>
                  <a:pt x="0" y="3429000"/>
                </a:cubicBezTo>
                <a:cubicBezTo>
                  <a:pt x="0" y="1956817"/>
                  <a:pt x="820490" y="676270"/>
                  <a:pt x="2029133" y="196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427512135" name="Google Shape;1120;p115"/>
          <p:cNvSpPr/>
          <p:nvPr/>
        </p:nvSpPr>
        <p:spPr bwMode="auto">
          <a:xfrm>
            <a:off x="10144266" y="1583871"/>
            <a:ext cx="2047734" cy="3690260"/>
          </a:xfrm>
          <a:custGeom>
            <a:avLst/>
            <a:gdLst/>
            <a:ahLst/>
            <a:cxnLst/>
            <a:rect l="l" t="t" r="r" b="b"/>
            <a:pathLst>
              <a:path w="2047734" h="3690260" fill="norm" stroke="1" extrusionOk="0">
                <a:moveTo>
                  <a:pt x="1845130" y="0"/>
                </a:moveTo>
                <a:cubicBezTo>
                  <a:pt x="1908820" y="0"/>
                  <a:pt x="1971756" y="3227"/>
                  <a:pt x="2033784" y="9526"/>
                </a:cubicBezTo>
                <a:lnTo>
                  <a:pt x="2047734" y="11655"/>
                </a:lnTo>
                <a:lnTo>
                  <a:pt x="2047734" y="3678605"/>
                </a:lnTo>
                <a:lnTo>
                  <a:pt x="2033784" y="3680734"/>
                </a:lnTo>
                <a:cubicBezTo>
                  <a:pt x="1971756" y="3687033"/>
                  <a:pt x="1908820" y="3690260"/>
                  <a:pt x="1845130" y="3690260"/>
                </a:cubicBezTo>
                <a:cubicBezTo>
                  <a:pt x="826093" y="3690260"/>
                  <a:pt x="0" y="2864167"/>
                  <a:pt x="0" y="1845130"/>
                </a:cubicBezTo>
                <a:cubicBezTo>
                  <a:pt x="0" y="826093"/>
                  <a:pt x="826093" y="0"/>
                  <a:pt x="184513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2050632684" name="Google Shape;1121;p115"/>
          <p:cNvSpPr txBox="1"/>
          <p:nvPr>
            <p:ph type="body" idx="1"/>
          </p:nvPr>
        </p:nvSpPr>
        <p:spPr bwMode="auto">
          <a:xfrm>
            <a:off x="6953310" y="4917628"/>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2"/>
              </a:buClr>
              <a:buSzPts val="2800"/>
              <a:buNone/>
              <a:defRPr sz="2800" cap="none">
                <a:solidFill>
                  <a:schemeClr val="dk2"/>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51232967" name="Google Shape;1122;p115"/>
          <p:cNvSpPr txBox="1"/>
          <p:nvPr>
            <p:ph type="body" idx="2"/>
          </p:nvPr>
        </p:nvSpPr>
        <p:spPr bwMode="auto">
          <a:xfrm>
            <a:off x="8729210" y="3646086"/>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800"/>
              <a:buNone/>
              <a:defRPr sz="2800" cap="none">
                <a:solidFill>
                  <a:schemeClr val="lt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44625394" name="Google Shape;1123;p11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450429116" name="Google Shape;1124;p115"/>
          <p:cNvSpPr txBox="1"/>
          <p:nvPr>
            <p:ph type="title"/>
          </p:nvPr>
        </p:nvSpPr>
        <p:spPr bwMode="auto">
          <a:xfrm>
            <a:off x="623887" y="939313"/>
            <a:ext cx="5217077"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39287532" name="Google Shape;1125;p115"/>
          <p:cNvSpPr txBox="1"/>
          <p:nvPr>
            <p:ph type="body" idx="3"/>
          </p:nvPr>
        </p:nvSpPr>
        <p:spPr bwMode="auto">
          <a:xfrm>
            <a:off x="623888" y="605981"/>
            <a:ext cx="521707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19060305" name="Google Shape;1126;p115"/>
          <p:cNvSpPr txBox="1"/>
          <p:nvPr>
            <p:ph type="body" idx="4"/>
          </p:nvPr>
        </p:nvSpPr>
        <p:spPr bwMode="auto">
          <a:xfrm>
            <a:off x="10705685" y="3067827"/>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3200"/>
              <a:buNone/>
              <a:defRPr sz="3200" cap="none">
                <a:solidFill>
                  <a:schemeClr val="l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0368435" name="Google Shape;1127;p115"/>
          <p:cNvSpPr txBox="1"/>
          <p:nvPr>
            <p:ph type="body" idx="5"/>
          </p:nvPr>
        </p:nvSpPr>
        <p:spPr bwMode="auto">
          <a:xfrm>
            <a:off x="1243535" y="4844193"/>
            <a:ext cx="249840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rgbClr val="B6BADF"/>
              </a:buClr>
              <a:buSzPts val="1800"/>
              <a:buNone/>
              <a:defRPr>
                <a:solidFill>
                  <a:srgbClr val="B6BADF"/>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7019813" name="Google Shape;1128;p115"/>
          <p:cNvSpPr txBox="1"/>
          <p:nvPr>
            <p:ph type="body" idx="6"/>
          </p:nvPr>
        </p:nvSpPr>
        <p:spPr bwMode="auto">
          <a:xfrm>
            <a:off x="1243535" y="3572652"/>
            <a:ext cx="249963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2"/>
              </a:buClr>
              <a:buSzPts val="1800"/>
              <a:buNone/>
              <a:defRPr>
                <a:solidFill>
                  <a:schemeClr val="dk2"/>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31168350" name="Google Shape;1129;p115"/>
          <p:cNvSpPr txBox="1"/>
          <p:nvPr>
            <p:ph type="body" idx="7"/>
          </p:nvPr>
        </p:nvSpPr>
        <p:spPr bwMode="auto">
          <a:xfrm>
            <a:off x="1243535" y="2301110"/>
            <a:ext cx="249840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800"/>
              <a:buNone/>
              <a:defRPr>
                <a:solidFill>
                  <a:schemeClr val="accent1"/>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3" preserve="0" showMasterPhAnim="0" showMasterSp="1" userDrawn="1">
  <p:cSld name="Revenue 3">
    <p:spTree>
      <p:nvGrpSpPr>
        <p:cNvPr id="1" name=""/>
        <p:cNvGrpSpPr/>
        <p:nvPr/>
      </p:nvGrpSpPr>
      <p:grpSpPr bwMode="auto">
        <a:xfrm>
          <a:off x="0" y="0"/>
          <a:ext cx="0" cy="0"/>
          <a:chOff x="0" y="0"/>
          <a:chExt cx="0" cy="0"/>
        </a:xfrm>
      </p:grpSpPr>
      <p:sp>
        <p:nvSpPr>
          <p:cNvPr id="1273177928" name="Google Shape;1131;p11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01370107" name="Google Shape;1132;p11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48799487" name="Google Shape;1133;p116"/>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2515160" name="Google Shape;1134;p116"/>
          <p:cNvSpPr txBox="1"/>
          <p:nvPr>
            <p:ph type="body" idx="2"/>
          </p:nvPr>
        </p:nvSpPr>
        <p:spPr bwMode="auto">
          <a:xfrm>
            <a:off x="875789"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85760594" name="Google Shape;1135;p116"/>
          <p:cNvSpPr txBox="1"/>
          <p:nvPr>
            <p:ph type="body" idx="3"/>
          </p:nvPr>
        </p:nvSpPr>
        <p:spPr bwMode="auto">
          <a:xfrm>
            <a:off x="875789"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3774228" name="Google Shape;1136;p116"/>
          <p:cNvSpPr txBox="1"/>
          <p:nvPr>
            <p:ph type="body" idx="4"/>
          </p:nvPr>
        </p:nvSpPr>
        <p:spPr bwMode="auto">
          <a:xfrm>
            <a:off x="875789"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accent1"/>
              </a:buClr>
              <a:buSzPts val="4400"/>
              <a:buNone/>
              <a:defRPr sz="44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8740050" name="Google Shape;1137;p116"/>
          <p:cNvSpPr txBox="1"/>
          <p:nvPr>
            <p:ph type="body" idx="5"/>
          </p:nvPr>
        </p:nvSpPr>
        <p:spPr bwMode="auto">
          <a:xfrm>
            <a:off x="3669408"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7188643" name="Google Shape;1138;p116"/>
          <p:cNvSpPr txBox="1"/>
          <p:nvPr>
            <p:ph type="body" idx="6"/>
          </p:nvPr>
        </p:nvSpPr>
        <p:spPr bwMode="auto">
          <a:xfrm>
            <a:off x="3669408"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4748183" name="Google Shape;1139;p116"/>
          <p:cNvSpPr txBox="1"/>
          <p:nvPr>
            <p:ph type="body" idx="7"/>
          </p:nvPr>
        </p:nvSpPr>
        <p:spPr bwMode="auto">
          <a:xfrm>
            <a:off x="3669408"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52705851" name="Google Shape;1140;p116"/>
          <p:cNvSpPr txBox="1"/>
          <p:nvPr>
            <p:ph type="body" idx="8"/>
          </p:nvPr>
        </p:nvSpPr>
        <p:spPr bwMode="auto">
          <a:xfrm>
            <a:off x="6463027"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98072432" name="Google Shape;1141;p116"/>
          <p:cNvSpPr txBox="1"/>
          <p:nvPr>
            <p:ph type="body" idx="9"/>
          </p:nvPr>
        </p:nvSpPr>
        <p:spPr bwMode="auto">
          <a:xfrm>
            <a:off x="6463027"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8875790" name="Google Shape;1142;p116"/>
          <p:cNvSpPr txBox="1"/>
          <p:nvPr>
            <p:ph type="body" idx="13"/>
          </p:nvPr>
        </p:nvSpPr>
        <p:spPr bwMode="auto">
          <a:xfrm>
            <a:off x="6463027"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84777568" name="Google Shape;1143;p116"/>
          <p:cNvSpPr txBox="1"/>
          <p:nvPr>
            <p:ph type="body" idx="14"/>
          </p:nvPr>
        </p:nvSpPr>
        <p:spPr bwMode="auto">
          <a:xfrm>
            <a:off x="9256645"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4870732" name="Google Shape;1144;p116"/>
          <p:cNvSpPr txBox="1"/>
          <p:nvPr>
            <p:ph type="body" idx="15"/>
          </p:nvPr>
        </p:nvSpPr>
        <p:spPr bwMode="auto">
          <a:xfrm>
            <a:off x="9256645"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3663542" name="Google Shape;1145;p116"/>
          <p:cNvSpPr txBox="1"/>
          <p:nvPr>
            <p:ph type="body" idx="16"/>
          </p:nvPr>
        </p:nvSpPr>
        <p:spPr bwMode="auto">
          <a:xfrm>
            <a:off x="9256645"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8" preserve="0" showMasterPhAnim="0" showMasterSp="1" userDrawn="1">
  <p:cSld name="Traction 8">
    <p:spTree>
      <p:nvGrpSpPr>
        <p:cNvPr id="1" name=""/>
        <p:cNvGrpSpPr/>
        <p:nvPr/>
      </p:nvGrpSpPr>
      <p:grpSpPr bwMode="auto">
        <a:xfrm>
          <a:off x="0" y="0"/>
          <a:ext cx="0" cy="0"/>
          <a:chOff x="0" y="0"/>
          <a:chExt cx="0" cy="0"/>
        </a:xfrm>
      </p:grpSpPr>
      <p:sp>
        <p:nvSpPr>
          <p:cNvPr id="1676447735" name="Google Shape;1147;p11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500531473" name="Google Shape;1148;p11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73822731" name="Google Shape;1149;p117"/>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21799059" name="Google Shape;1150;p117"/>
          <p:cNvSpPr txBox="1"/>
          <p:nvPr>
            <p:ph type="body" idx="2"/>
          </p:nvPr>
        </p:nvSpPr>
        <p:spPr bwMode="auto">
          <a:xfrm>
            <a:off x="623891"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3818862" name="Google Shape;1151;p117"/>
          <p:cNvSpPr txBox="1"/>
          <p:nvPr>
            <p:ph type="body" idx="3"/>
          </p:nvPr>
        </p:nvSpPr>
        <p:spPr bwMode="auto">
          <a:xfrm>
            <a:off x="4368007"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3616738" name="Google Shape;1152;p117"/>
          <p:cNvSpPr txBox="1"/>
          <p:nvPr>
            <p:ph type="body" idx="4"/>
          </p:nvPr>
        </p:nvSpPr>
        <p:spPr bwMode="auto">
          <a:xfrm>
            <a:off x="8437560" y="2999359"/>
            <a:ext cx="2805112" cy="1766189"/>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2729026" name="Google Shape;1153;p117"/>
          <p:cNvSpPr txBox="1"/>
          <p:nvPr>
            <p:ph type="body" idx="5"/>
          </p:nvPr>
        </p:nvSpPr>
        <p:spPr bwMode="auto">
          <a:xfrm>
            <a:off x="1109231"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3267805" name="Google Shape;1154;p117"/>
          <p:cNvSpPr txBox="1"/>
          <p:nvPr>
            <p:ph type="body" idx="6"/>
          </p:nvPr>
        </p:nvSpPr>
        <p:spPr bwMode="auto">
          <a:xfrm>
            <a:off x="2438160"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89844089" name="Google Shape;1155;p117"/>
          <p:cNvSpPr txBox="1"/>
          <p:nvPr>
            <p:ph type="body" idx="7"/>
          </p:nvPr>
        </p:nvSpPr>
        <p:spPr bwMode="auto">
          <a:xfrm>
            <a:off x="1109231"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07987705" name="Google Shape;1156;p117"/>
          <p:cNvSpPr txBox="1"/>
          <p:nvPr>
            <p:ph type="body" idx="8"/>
          </p:nvPr>
        </p:nvSpPr>
        <p:spPr bwMode="auto">
          <a:xfrm>
            <a:off x="2438160"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48607770" name="Google Shape;1157;p117"/>
          <p:cNvSpPr txBox="1"/>
          <p:nvPr>
            <p:ph type="body" idx="9"/>
          </p:nvPr>
        </p:nvSpPr>
        <p:spPr bwMode="auto">
          <a:xfrm>
            <a:off x="1109231"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8521957" name="Google Shape;1158;p117"/>
          <p:cNvSpPr txBox="1"/>
          <p:nvPr>
            <p:ph type="body" idx="13"/>
          </p:nvPr>
        </p:nvSpPr>
        <p:spPr bwMode="auto">
          <a:xfrm>
            <a:off x="2438160"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43907815" name="Google Shape;1159;p117"/>
          <p:cNvSpPr txBox="1"/>
          <p:nvPr>
            <p:ph type="body" idx="14"/>
          </p:nvPr>
        </p:nvSpPr>
        <p:spPr bwMode="auto">
          <a:xfrm>
            <a:off x="4853346"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58361181" name="Google Shape;1160;p117"/>
          <p:cNvSpPr txBox="1"/>
          <p:nvPr>
            <p:ph type="body" idx="15"/>
          </p:nvPr>
        </p:nvSpPr>
        <p:spPr bwMode="auto">
          <a:xfrm>
            <a:off x="6182275"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6837178" name="Google Shape;1161;p117"/>
          <p:cNvSpPr txBox="1"/>
          <p:nvPr>
            <p:ph type="body" idx="16"/>
          </p:nvPr>
        </p:nvSpPr>
        <p:spPr bwMode="auto">
          <a:xfrm>
            <a:off x="4853346"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48518737" name="Google Shape;1162;p117"/>
          <p:cNvSpPr txBox="1"/>
          <p:nvPr>
            <p:ph type="body" idx="17"/>
          </p:nvPr>
        </p:nvSpPr>
        <p:spPr bwMode="auto">
          <a:xfrm>
            <a:off x="6182275"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94509970" name="Google Shape;1163;p117"/>
          <p:cNvSpPr txBox="1"/>
          <p:nvPr>
            <p:ph type="body" idx="18"/>
          </p:nvPr>
        </p:nvSpPr>
        <p:spPr bwMode="auto">
          <a:xfrm>
            <a:off x="4853346"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85651448" name="Google Shape;1164;p117"/>
          <p:cNvSpPr txBox="1"/>
          <p:nvPr>
            <p:ph type="body" idx="19"/>
          </p:nvPr>
        </p:nvSpPr>
        <p:spPr bwMode="auto">
          <a:xfrm>
            <a:off x="6182275"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1" preserve="0" showMasterPhAnim="0" showMasterSp="1" userDrawn="1">
  <p:cSld name="Team 1">
    <p:spTree>
      <p:nvGrpSpPr>
        <p:cNvPr id="1" name=""/>
        <p:cNvGrpSpPr/>
        <p:nvPr/>
      </p:nvGrpSpPr>
      <p:grpSpPr bwMode="auto">
        <a:xfrm>
          <a:off x="0" y="0"/>
          <a:ext cx="0" cy="0"/>
          <a:chOff x="0" y="0"/>
          <a:chExt cx="0" cy="0"/>
        </a:xfrm>
      </p:grpSpPr>
      <p:sp>
        <p:nvSpPr>
          <p:cNvPr id="404318505" name="Google Shape;1166;p11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69198819" name="Google Shape;1167;p118"/>
          <p:cNvSpPr txBox="1"/>
          <p:nvPr>
            <p:ph type="title"/>
          </p:nvPr>
        </p:nvSpPr>
        <p:spPr bwMode="auto">
          <a:xfrm>
            <a:off x="623887" y="2149055"/>
            <a:ext cx="3235191"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46271965" name="Google Shape;1168;p118"/>
          <p:cNvSpPr txBox="1"/>
          <p:nvPr>
            <p:ph type="body" idx="1"/>
          </p:nvPr>
        </p:nvSpPr>
        <p:spPr bwMode="auto">
          <a:xfrm>
            <a:off x="623888" y="605981"/>
            <a:ext cx="323519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55344466" name="Google Shape;1169;p118"/>
          <p:cNvSpPr txBox="1"/>
          <p:nvPr>
            <p:ph type="body" idx="2"/>
          </p:nvPr>
        </p:nvSpPr>
        <p:spPr bwMode="auto">
          <a:xfrm>
            <a:off x="5015989" y="3909840"/>
            <a:ext cx="2160000"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1275086" name="Google Shape;1170;p118"/>
          <p:cNvSpPr txBox="1"/>
          <p:nvPr>
            <p:ph type="body" idx="3"/>
          </p:nvPr>
        </p:nvSpPr>
        <p:spPr bwMode="auto">
          <a:xfrm>
            <a:off x="5015989" y="4222070"/>
            <a:ext cx="216000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5927079" name="Google Shape;1171;p118"/>
          <p:cNvSpPr txBox="1"/>
          <p:nvPr>
            <p:ph type="body" idx="4"/>
          </p:nvPr>
        </p:nvSpPr>
        <p:spPr bwMode="auto">
          <a:xfrm>
            <a:off x="5015989" y="4625187"/>
            <a:ext cx="2160000"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3626872" name="Google Shape;1172;p118"/>
          <p:cNvSpPr txBox="1"/>
          <p:nvPr>
            <p:ph type="body" idx="5"/>
          </p:nvPr>
        </p:nvSpPr>
        <p:spPr bwMode="auto">
          <a:xfrm>
            <a:off x="8778110" y="3909840"/>
            <a:ext cx="2160000"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8740516" name="Google Shape;1173;p118"/>
          <p:cNvSpPr txBox="1"/>
          <p:nvPr>
            <p:ph type="body" idx="6"/>
          </p:nvPr>
        </p:nvSpPr>
        <p:spPr bwMode="auto">
          <a:xfrm>
            <a:off x="8778110" y="4222070"/>
            <a:ext cx="216000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0591455" name="Google Shape;1174;p118"/>
          <p:cNvSpPr txBox="1"/>
          <p:nvPr>
            <p:ph type="body" idx="7"/>
          </p:nvPr>
        </p:nvSpPr>
        <p:spPr bwMode="auto">
          <a:xfrm>
            <a:off x="8778110" y="4625187"/>
            <a:ext cx="2160000"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928555" name="Google Shape;1175;p118"/>
          <p:cNvSpPr txBox="1"/>
          <p:nvPr>
            <p:ph type="body" idx="8"/>
          </p:nvPr>
        </p:nvSpPr>
        <p:spPr bwMode="auto">
          <a:xfrm>
            <a:off x="623888" y="3809532"/>
            <a:ext cx="2925224"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1" preserve="0" showMasterPhAnim="0" showMasterSp="1" userDrawn="1">
  <p:cSld name="Deal 1">
    <p:spTree>
      <p:nvGrpSpPr>
        <p:cNvPr id="1" name=""/>
        <p:cNvGrpSpPr/>
        <p:nvPr/>
      </p:nvGrpSpPr>
      <p:grpSpPr bwMode="auto">
        <a:xfrm>
          <a:off x="0" y="0"/>
          <a:ext cx="0" cy="0"/>
          <a:chOff x="0" y="0"/>
          <a:chExt cx="0" cy="0"/>
        </a:xfrm>
      </p:grpSpPr>
      <p:sp>
        <p:nvSpPr>
          <p:cNvPr id="1016188612" name="Google Shape;1177;p11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62502154" name="Google Shape;1178;p119"/>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7296093" name="Google Shape;1179;p119"/>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89566124" name="Google Shape;1180;p119"/>
          <p:cNvSpPr/>
          <p:nvPr/>
        </p:nvSpPr>
        <p:spPr bwMode="auto">
          <a:xfrm flipH="1">
            <a:off x="5425441" y="0"/>
            <a:ext cx="6766559" cy="6104191"/>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800860764" name="Google Shape;1181;p119"/>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46784585" name="Google Shape;1182;p119"/>
          <p:cNvSpPr txBox="1"/>
          <p:nvPr>
            <p:ph type="body" idx="3"/>
          </p:nvPr>
        </p:nvSpPr>
        <p:spPr bwMode="auto">
          <a:xfrm>
            <a:off x="5908672" y="2064475"/>
            <a:ext cx="4454528" cy="2036899"/>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3000"/>
              <a:buNone/>
              <a:defRPr sz="130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21964902" name="Google Shape;1183;p119"/>
          <p:cNvSpPr txBox="1"/>
          <p:nvPr>
            <p:ph type="body" idx="4"/>
          </p:nvPr>
        </p:nvSpPr>
        <p:spPr bwMode="auto">
          <a:xfrm>
            <a:off x="5908672" y="1814466"/>
            <a:ext cx="4454528"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6274885" name="Google Shape;1184;p119"/>
          <p:cNvSpPr txBox="1"/>
          <p:nvPr>
            <p:ph type="body" idx="5"/>
          </p:nvPr>
        </p:nvSpPr>
        <p:spPr bwMode="auto">
          <a:xfrm>
            <a:off x="5908672" y="4182109"/>
            <a:ext cx="4454528"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1" preserve="0" showMasterPhAnim="0" showMasterSp="1" userDrawn="1">
  <p:cSld name="Roadmap 1">
    <p:spTree>
      <p:nvGrpSpPr>
        <p:cNvPr id="1" name=""/>
        <p:cNvGrpSpPr/>
        <p:nvPr/>
      </p:nvGrpSpPr>
      <p:grpSpPr bwMode="auto">
        <a:xfrm>
          <a:off x="0" y="0"/>
          <a:ext cx="0" cy="0"/>
          <a:chOff x="0" y="0"/>
          <a:chExt cx="0" cy="0"/>
        </a:xfrm>
      </p:grpSpPr>
      <p:sp>
        <p:nvSpPr>
          <p:cNvPr id="928090189" name="Google Shape;1186;p12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30654464" name="Google Shape;1187;p12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31568999" name="Google Shape;1188;p120"/>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676744755" name="Google Shape;1189;p120"/>
          <p:cNvCxnSpPr/>
          <p:nvPr/>
        </p:nvCxnSpPr>
        <p:spPr bwMode="auto">
          <a:xfrm>
            <a:off x="8857468" y="7114236"/>
            <a:ext cx="2380571" cy="0"/>
          </a:xfrm>
          <a:prstGeom prst="straightConnector1">
            <a:avLst/>
          </a:prstGeom>
          <a:noFill/>
          <a:ln w="12700" cap="flat" cmpd="sng">
            <a:solidFill>
              <a:schemeClr val="accent2"/>
            </a:solidFill>
            <a:prstDash val="solid"/>
            <a:miter lim="800000"/>
            <a:headEnd type="none" w="sm" len="sm"/>
            <a:tailEnd type="none" w="sm" len="sm"/>
          </a:ln>
        </p:spPr>
      </p:cxnSp>
      <p:sp>
        <p:nvSpPr>
          <p:cNvPr id="1380156764" name="Google Shape;1190;p120"/>
          <p:cNvSpPr txBox="1"/>
          <p:nvPr>
            <p:ph type="body" idx="2"/>
          </p:nvPr>
        </p:nvSpPr>
        <p:spPr bwMode="auto">
          <a:xfrm>
            <a:off x="623888"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42582517" name="Google Shape;1191;p120"/>
          <p:cNvSpPr txBox="1"/>
          <p:nvPr>
            <p:ph type="body" idx="3"/>
          </p:nvPr>
        </p:nvSpPr>
        <p:spPr bwMode="auto">
          <a:xfrm>
            <a:off x="623887"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95498709" name="Google Shape;1192;p120"/>
          <p:cNvSpPr txBox="1"/>
          <p:nvPr>
            <p:ph type="body" idx="4"/>
          </p:nvPr>
        </p:nvSpPr>
        <p:spPr bwMode="auto">
          <a:xfrm>
            <a:off x="3478439"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72646159" name="Google Shape;1193;p120"/>
          <p:cNvSpPr txBox="1"/>
          <p:nvPr>
            <p:ph type="body" idx="5"/>
          </p:nvPr>
        </p:nvSpPr>
        <p:spPr bwMode="auto">
          <a:xfrm>
            <a:off x="3478438"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3003314" name="Google Shape;1194;p120"/>
          <p:cNvSpPr txBox="1"/>
          <p:nvPr>
            <p:ph type="body" idx="6"/>
          </p:nvPr>
        </p:nvSpPr>
        <p:spPr bwMode="auto">
          <a:xfrm>
            <a:off x="6332990"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329400" name="Google Shape;1195;p120"/>
          <p:cNvSpPr txBox="1"/>
          <p:nvPr>
            <p:ph type="body" idx="7"/>
          </p:nvPr>
        </p:nvSpPr>
        <p:spPr bwMode="auto">
          <a:xfrm>
            <a:off x="6332989"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76694682" name="Google Shape;1196;p120"/>
          <p:cNvSpPr txBox="1"/>
          <p:nvPr>
            <p:ph type="body" idx="8"/>
          </p:nvPr>
        </p:nvSpPr>
        <p:spPr bwMode="auto">
          <a:xfrm>
            <a:off x="9187541"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4890672" name="Google Shape;1197;p120"/>
          <p:cNvSpPr txBox="1"/>
          <p:nvPr>
            <p:ph type="body" idx="9"/>
          </p:nvPr>
        </p:nvSpPr>
        <p:spPr bwMode="auto">
          <a:xfrm>
            <a:off x="9187541"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ision 2" preserve="0" showMasterPhAnim="0" showMasterSp="1" userDrawn="1">
  <p:cSld name="Vision 2">
    <p:spTree>
      <p:nvGrpSpPr>
        <p:cNvPr id="1" name=""/>
        <p:cNvGrpSpPr/>
        <p:nvPr/>
      </p:nvGrpSpPr>
      <p:grpSpPr bwMode="auto">
        <a:xfrm>
          <a:off x="0" y="0"/>
          <a:ext cx="0" cy="0"/>
          <a:chOff x="0" y="0"/>
          <a:chExt cx="0" cy="0"/>
        </a:xfrm>
      </p:grpSpPr>
      <p:sp>
        <p:nvSpPr>
          <p:cNvPr id="1276745406" name="Google Shape;1199;p121"/>
          <p:cNvSpPr/>
          <p:nvPr>
            <p:ph type="pic" idx="2"/>
          </p:nvPr>
        </p:nvSpPr>
        <p:spPr bwMode="auto">
          <a:xfrm>
            <a:off x="0" y="0"/>
            <a:ext cx="12192000" cy="6165850"/>
          </a:xfrm>
          <a:prstGeom prst="rect">
            <a:avLst/>
          </a:prstGeom>
          <a:solidFill>
            <a:schemeClr val="accent2"/>
          </a:solidFill>
          <a:ln>
            <a:noFill/>
          </a:ln>
        </p:spPr>
      </p:sp>
      <p:sp>
        <p:nvSpPr>
          <p:cNvPr id="801603552" name="Google Shape;1200;p12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45763188" name="Google Shape;1201;p121"/>
          <p:cNvSpPr txBox="1"/>
          <p:nvPr>
            <p:ph type="title"/>
          </p:nvPr>
        </p:nvSpPr>
        <p:spPr bwMode="auto">
          <a:xfrm>
            <a:off x="0" y="1239889"/>
            <a:ext cx="6096000" cy="3686072"/>
          </a:xfrm>
          <a:prstGeom prst="rect">
            <a:avLst/>
          </a:prstGeom>
          <a:solidFill>
            <a:schemeClr val="lt1"/>
          </a:solidFill>
          <a:ln>
            <a:noFill/>
          </a:ln>
        </p:spPr>
        <p:txBody>
          <a:bodyPr spcFirstLastPara="1" wrap="square" lIns="619200" tIns="0" rIns="619200" bIns="0" anchor="ctr" anchorCtr="0">
            <a:noAutofit/>
          </a:bodyPr>
          <a:lstStyle>
            <a:lvl1pPr lvl="0" algn="l">
              <a:lnSpc>
                <a:spcPct val="100000"/>
              </a:lnSpc>
              <a:spcBef>
                <a:spcPts val="0"/>
              </a:spcBef>
              <a:spcAft>
                <a:spcPts val="0"/>
              </a:spcAft>
              <a:buClr>
                <a:schemeClr val="dk1"/>
              </a:buClr>
              <a:buSzPts val="3600"/>
              <a:buFont typeface="Montserrat Light"/>
              <a:buNone/>
              <a:defRPr sz="3600">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68620984" name="Google Shape;1202;p121"/>
          <p:cNvSpPr txBox="1"/>
          <p:nvPr>
            <p:ph type="body" idx="1"/>
          </p:nvPr>
        </p:nvSpPr>
        <p:spPr bwMode="auto">
          <a:xfrm>
            <a:off x="623974" y="947990"/>
            <a:ext cx="1847850" cy="584200"/>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4" preserve="0" showMasterPhAnim="0" showMasterSp="0" userDrawn="1">
  <p:cSld name="Closing 4">
    <p:spTree>
      <p:nvGrpSpPr>
        <p:cNvPr id="1" name=""/>
        <p:cNvGrpSpPr/>
        <p:nvPr/>
      </p:nvGrpSpPr>
      <p:grpSpPr bwMode="auto">
        <a:xfrm>
          <a:off x="0" y="0"/>
          <a:ext cx="0" cy="0"/>
          <a:chOff x="0" y="0"/>
          <a:chExt cx="0" cy="0"/>
        </a:xfrm>
      </p:grpSpPr>
      <p:sp>
        <p:nvSpPr>
          <p:cNvPr id="682455133" name="Google Shape;1204;p122"/>
          <p:cNvSpPr txBox="1"/>
          <p:nvPr>
            <p:ph type="body" idx="1"/>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015766" name="Google Shape;1205;p122"/>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71838155" name="Google Shape;1206;p122"/>
          <p:cNvSpPr txBox="1"/>
          <p:nvPr/>
        </p:nvSpPr>
        <p:spPr bwMode="auto">
          <a:xfrm>
            <a:off x="2154468" y="2947915"/>
            <a:ext cx="3402690" cy="96217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4800"/>
              <a:buFont typeface="Arial"/>
              <a:buNone/>
              <a:defRPr/>
            </a:pPr>
            <a:r>
              <a:rPr lang="en-US" sz="4800" b="0" i="0" u="none" strike="noStrike" cap="none">
                <a:solidFill>
                  <a:schemeClr val="accen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cxnSp>
        <p:nvCxnSpPr>
          <p:cNvPr id="713195449" name="Google Shape;1207;p122"/>
          <p:cNvCxnSpPr/>
          <p:nvPr/>
        </p:nvCxnSpPr>
        <p:spPr bwMode="auto">
          <a:xfrm>
            <a:off x="6096000" y="2457246"/>
            <a:ext cx="0" cy="1943509"/>
          </a:xfrm>
          <a:prstGeom prst="straightConnector1">
            <a:avLst/>
          </a:prstGeom>
          <a:noFill/>
          <a:ln w="12700" cap="flat" cmpd="sng">
            <a:solidFill>
              <a:schemeClr val="accent2"/>
            </a:solidFill>
            <a:prstDash val="solid"/>
            <a:miter lim="800000"/>
            <a:headEnd type="none" w="sm" len="sm"/>
            <a:tailEnd type="none" w="sm" len="sm"/>
          </a:ln>
        </p:spPr>
      </p:cxnSp>
      <p:sp>
        <p:nvSpPr>
          <p:cNvPr id="2017885359" name="Google Shape;1208;p122"/>
          <p:cNvSpPr txBox="1"/>
          <p:nvPr>
            <p:ph type="body" idx="3"/>
          </p:nvPr>
        </p:nvSpPr>
        <p:spPr bwMode="auto">
          <a:xfrm>
            <a:off x="6634841" y="2710053"/>
            <a:ext cx="4000500" cy="143789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solidFill>
                  <a:schemeClr val="dk1"/>
                </a:solidFill>
              </a:defRPr>
            </a:lvl1pPr>
            <a:lvl2pPr marL="914400" lvl="1" indent="-228600" algn="l">
              <a:lnSpc>
                <a:spcPct val="120000"/>
              </a:lnSpc>
              <a:spcBef>
                <a:spcPts val="600"/>
              </a:spcBef>
              <a:spcAft>
                <a:spcPts val="0"/>
              </a:spcAft>
              <a:buClr>
                <a:schemeClr val="dk1"/>
              </a:buClr>
              <a:buSzPts val="1400"/>
              <a:buNone/>
              <a:defRPr>
                <a:solidFill>
                  <a:schemeClr val="dk1"/>
                </a:solidFill>
              </a:defRPr>
            </a:lvl2pPr>
            <a:lvl3pPr marL="1371600" lvl="2" indent="-317500" algn="l">
              <a:lnSpc>
                <a:spcPct val="120000"/>
              </a:lnSpc>
              <a:spcBef>
                <a:spcPts val="500"/>
              </a:spcBef>
              <a:spcAft>
                <a:spcPts val="0"/>
              </a:spcAft>
              <a:buClr>
                <a:schemeClr val="dk1"/>
              </a:buClr>
              <a:buSzPts val="1400"/>
              <a:buChar char="•"/>
              <a:defRPr>
                <a:solidFill>
                  <a:schemeClr val="dk1"/>
                </a:solidFill>
              </a:defRPr>
            </a:lvl3pPr>
            <a:lvl4pPr marL="1828800" lvl="3" indent="-304800" algn="l">
              <a:lnSpc>
                <a:spcPct val="120000"/>
              </a:lnSpc>
              <a:spcBef>
                <a:spcPts val="300"/>
              </a:spcBef>
              <a:spcAft>
                <a:spcPts val="0"/>
              </a:spcAft>
              <a:buClr>
                <a:schemeClr val="dk1"/>
              </a:buClr>
              <a:buSzPts val="1200"/>
              <a:buChar char="−"/>
              <a:defRPr>
                <a:solidFill>
                  <a:schemeClr val="dk1"/>
                </a:solidFill>
              </a:defRPr>
            </a:lvl4pPr>
            <a:lvl5pPr marL="2286000" lvl="4" indent="-304800" algn="l">
              <a:lnSpc>
                <a:spcPct val="120000"/>
              </a:lnSpc>
              <a:spcBef>
                <a:spcPts val="300"/>
              </a:spcBef>
              <a:spcAft>
                <a:spcPts val="0"/>
              </a:spcAft>
              <a:buClr>
                <a:schemeClr val="dk1"/>
              </a:buClr>
              <a:buSzPts val="12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ertical Title and Text" preserve="0" showMasterPhAnim="0" showMasterSp="1" type="vertTitleAndTx" userDrawn="1">
  <p:cSld name="VERTICAL_TITLE_AND_VERTICAL_TEXT">
    <p:spTree>
      <p:nvGrpSpPr>
        <p:cNvPr id="1" name=""/>
        <p:cNvGrpSpPr/>
        <p:nvPr/>
      </p:nvGrpSpPr>
      <p:grpSpPr bwMode="auto">
        <a:xfrm>
          <a:off x="0" y="0"/>
          <a:ext cx="0" cy="0"/>
          <a:chOff x="0" y="0"/>
          <a:chExt cx="0" cy="0"/>
        </a:xfrm>
      </p:grpSpPr>
      <p:sp>
        <p:nvSpPr>
          <p:cNvPr id="1475391571" name="Google Shape;80;p13"/>
          <p:cNvSpPr txBox="1"/>
          <p:nvPr>
            <p:ph type="title"/>
          </p:nvPr>
        </p:nvSpPr>
        <p:spPr bwMode="auto">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966916294" name="Google Shape;81;p13"/>
          <p:cNvSpPr txBox="1"/>
          <p:nvPr>
            <p:ph type="body" idx="1"/>
          </p:nvPr>
        </p:nvSpPr>
        <p:spPr bwMode="auto">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8423095" name="Google Shape;82;p13"/>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370255542" name="Google Shape;83;p13"/>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366642382" name="Google Shape;84;p13"/>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4" preserve="0" showMasterPhAnim="0" showMasterSp="0" userDrawn="1">
  <p:cSld name="Title Slide 4">
    <p:spTree>
      <p:nvGrpSpPr>
        <p:cNvPr id="1" name=""/>
        <p:cNvGrpSpPr/>
        <p:nvPr/>
      </p:nvGrpSpPr>
      <p:grpSpPr bwMode="auto">
        <a:xfrm>
          <a:off x="0" y="0"/>
          <a:ext cx="0" cy="0"/>
          <a:chOff x="0" y="0"/>
          <a:chExt cx="0" cy="0"/>
        </a:xfrm>
      </p:grpSpPr>
      <p:sp>
        <p:nvSpPr>
          <p:cNvPr id="1711495756" name="Google Shape;1210;p123"/>
          <p:cNvSpPr/>
          <p:nvPr>
            <p:ph type="pic" idx="2"/>
          </p:nvPr>
        </p:nvSpPr>
        <p:spPr bwMode="auto">
          <a:xfrm>
            <a:off x="8131174" y="0"/>
            <a:ext cx="4060825" cy="6858000"/>
          </a:xfrm>
          <a:prstGeom prst="rect">
            <a:avLst/>
          </a:prstGeom>
          <a:solidFill>
            <a:schemeClr val="accent2"/>
          </a:solidFill>
          <a:ln>
            <a:noFill/>
          </a:ln>
        </p:spPr>
      </p:sp>
      <p:grpSp>
        <p:nvGrpSpPr>
          <p:cNvPr id="262487297" name="Google Shape;1211;p123"/>
          <p:cNvGrpSpPr/>
          <p:nvPr/>
        </p:nvGrpSpPr>
        <p:grpSpPr bwMode="auto">
          <a:xfrm rot="5400000">
            <a:off x="7163449" y="5890276"/>
            <a:ext cx="967724" cy="967724"/>
            <a:chOff x="11224277" y="5890278"/>
            <a:chExt cx="967724" cy="967724"/>
          </a:xfrm>
        </p:grpSpPr>
        <p:sp>
          <p:nvSpPr>
            <p:cNvPr id="1212" name="Google Shape;1212;p123"/>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1213" name="Google Shape;1213;p123"/>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1711060920" name="Google Shape;1214;p123"/>
          <p:cNvSpPr txBox="1"/>
          <p:nvPr>
            <p:ph type="ctrTitle"/>
          </p:nvPr>
        </p:nvSpPr>
        <p:spPr bwMode="auto">
          <a:xfrm>
            <a:off x="1022898" y="1598840"/>
            <a:ext cx="6140552" cy="2492990"/>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6000"/>
              <a:buFont typeface="Montserrat"/>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123394778" name="Google Shape;1215;p123"/>
          <p:cNvSpPr txBox="1"/>
          <p:nvPr>
            <p:ph type="subTitle" idx="1"/>
          </p:nvPr>
        </p:nvSpPr>
        <p:spPr bwMode="auto">
          <a:xfrm>
            <a:off x="1022898" y="4418235"/>
            <a:ext cx="61405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dk1"/>
              </a:buClr>
              <a:buSzPts val="1600"/>
              <a:buNone/>
              <a:defRPr sz="1600">
                <a:solidFill>
                  <a:schemeClr val="dk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721459278" name="Google Shape;1216;p123"/>
          <p:cNvSpPr txBox="1"/>
          <p:nvPr>
            <p:ph type="body" idx="3"/>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0" userDrawn="1">
  <p:cSld name="Title Slide">
    <p:spTree>
      <p:nvGrpSpPr>
        <p:cNvPr id="1" name=""/>
        <p:cNvGrpSpPr/>
        <p:nvPr/>
      </p:nvGrpSpPr>
      <p:grpSpPr bwMode="auto">
        <a:xfrm>
          <a:off x="0" y="0"/>
          <a:ext cx="0" cy="0"/>
          <a:chOff x="0" y="0"/>
          <a:chExt cx="0" cy="0"/>
        </a:xfrm>
      </p:grpSpPr>
      <p:sp>
        <p:nvSpPr>
          <p:cNvPr id="701775394" name="Google Shape;1218;p124"/>
          <p:cNvSpPr/>
          <p:nvPr/>
        </p:nvSpPr>
        <p:spPr bwMode="auto">
          <a:xfrm flipH="1">
            <a:off x="1" y="0"/>
            <a:ext cx="11224273"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grpSp>
        <p:nvGrpSpPr>
          <p:cNvPr id="1519844066" name="Google Shape;1219;p124"/>
          <p:cNvGrpSpPr/>
          <p:nvPr/>
        </p:nvGrpSpPr>
        <p:grpSpPr bwMode="auto">
          <a:xfrm rot="5400000">
            <a:off x="11224276" y="5890276"/>
            <a:ext cx="967724" cy="967724"/>
            <a:chOff x="11224277" y="5890278"/>
            <a:chExt cx="967724" cy="967724"/>
          </a:xfrm>
        </p:grpSpPr>
        <p:sp>
          <p:nvSpPr>
            <p:cNvPr id="1220" name="Google Shape;1220;p124"/>
            <p:cNvSpPr/>
            <p:nvPr/>
          </p:nvSpPr>
          <p:spPr bwMode="auto">
            <a:xfrm>
              <a:off x="11224277" y="5890278"/>
              <a:ext cx="967724" cy="96772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1221" name="Google Shape;1221;p124"/>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1371382714" name="Google Shape;1222;p124"/>
          <p:cNvSpPr txBox="1"/>
          <p:nvPr>
            <p:ph type="ctrTitle"/>
          </p:nvPr>
        </p:nvSpPr>
        <p:spPr bwMode="auto">
          <a:xfrm>
            <a:off x="1022899" y="2047375"/>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994328188" name="Google Shape;1223;p124"/>
          <p:cNvSpPr txBox="1"/>
          <p:nvPr>
            <p:ph type="subTitle" idx="1"/>
          </p:nvPr>
        </p:nvSpPr>
        <p:spPr bwMode="auto">
          <a:xfrm>
            <a:off x="1022899" y="4201973"/>
            <a:ext cx="81543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lt1"/>
              </a:buClr>
              <a:buSzPts val="1800"/>
              <a:buNone/>
              <a:defRPr sz="1800">
                <a:solidFill>
                  <a:schemeClr val="lt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2" preserve="0" showMasterPhAnim="0" showMasterSp="1" userDrawn="1">
  <p:cSld name="Title Slide 2">
    <p:spTree>
      <p:nvGrpSpPr>
        <p:cNvPr id="1" name=""/>
        <p:cNvGrpSpPr/>
        <p:nvPr/>
      </p:nvGrpSpPr>
      <p:grpSpPr bwMode="auto">
        <a:xfrm>
          <a:off x="0" y="0"/>
          <a:ext cx="0" cy="0"/>
          <a:chOff x="0" y="0"/>
          <a:chExt cx="0" cy="0"/>
        </a:xfrm>
      </p:grpSpPr>
      <p:sp>
        <p:nvSpPr>
          <p:cNvPr id="1101779103" name="Google Shape;1225;p125"/>
          <p:cNvSpPr/>
          <p:nvPr>
            <p:ph type="pic" idx="2"/>
          </p:nvPr>
        </p:nvSpPr>
        <p:spPr bwMode="auto">
          <a:xfrm>
            <a:off x="0" y="0"/>
            <a:ext cx="11224273" cy="6858000"/>
          </a:xfrm>
          <a:prstGeom prst="rect">
            <a:avLst/>
          </a:prstGeom>
          <a:solidFill>
            <a:schemeClr val="accent2"/>
          </a:solidFill>
          <a:ln>
            <a:noFill/>
          </a:ln>
        </p:spPr>
      </p:sp>
      <p:grpSp>
        <p:nvGrpSpPr>
          <p:cNvPr id="1246925616" name="Google Shape;1226;p125"/>
          <p:cNvGrpSpPr/>
          <p:nvPr/>
        </p:nvGrpSpPr>
        <p:grpSpPr bwMode="auto">
          <a:xfrm rot="5400000">
            <a:off x="11224276" y="5890276"/>
            <a:ext cx="967724" cy="967724"/>
            <a:chOff x="11224277" y="5890278"/>
            <a:chExt cx="967724" cy="967724"/>
          </a:xfrm>
        </p:grpSpPr>
        <p:sp>
          <p:nvSpPr>
            <p:cNvPr id="1227" name="Google Shape;1227;p125"/>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1228" name="Google Shape;1228;p125"/>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171908311" name="Google Shape;1229;p125"/>
          <p:cNvSpPr txBox="1"/>
          <p:nvPr>
            <p:ph type="ctrTitle"/>
          </p:nvPr>
        </p:nvSpPr>
        <p:spPr bwMode="auto">
          <a:xfrm>
            <a:off x="1022899" y="2047375"/>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31737750" name="Google Shape;1230;p125"/>
          <p:cNvSpPr txBox="1"/>
          <p:nvPr>
            <p:ph type="subTitle" idx="1"/>
          </p:nvPr>
        </p:nvSpPr>
        <p:spPr bwMode="auto">
          <a:xfrm>
            <a:off x="1022899" y="4303939"/>
            <a:ext cx="5247271" cy="643618"/>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rmAutofit/>
          </a:bodyPr>
          <a:lstStyle>
            <a:lvl1pPr lvl="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331700596" name="Google Shape;1231;p125"/>
          <p:cNvSpPr txBox="1"/>
          <p:nvPr>
            <p:ph type="body" idx="3"/>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3" preserve="0" showMasterPhAnim="0" showMasterSp="1" userDrawn="1">
  <p:cSld name="Title Slide 3">
    <p:spTree>
      <p:nvGrpSpPr>
        <p:cNvPr id="1" name=""/>
        <p:cNvGrpSpPr/>
        <p:nvPr/>
      </p:nvGrpSpPr>
      <p:grpSpPr bwMode="auto">
        <a:xfrm>
          <a:off x="0" y="0"/>
          <a:ext cx="0" cy="0"/>
          <a:chOff x="0" y="0"/>
          <a:chExt cx="0" cy="0"/>
        </a:xfrm>
      </p:grpSpPr>
      <p:sp>
        <p:nvSpPr>
          <p:cNvPr id="1646878682" name="Google Shape;1233;p126"/>
          <p:cNvSpPr/>
          <p:nvPr/>
        </p:nvSpPr>
        <p:spPr bwMode="auto">
          <a:xfrm flipH="1">
            <a:off x="1" y="0"/>
            <a:ext cx="11224273"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grpSp>
        <p:nvGrpSpPr>
          <p:cNvPr id="643519296" name="Google Shape;1234;p126"/>
          <p:cNvGrpSpPr/>
          <p:nvPr/>
        </p:nvGrpSpPr>
        <p:grpSpPr bwMode="auto">
          <a:xfrm rot="5400000">
            <a:off x="11224276" y="5890276"/>
            <a:ext cx="967724" cy="967724"/>
            <a:chOff x="11224277" y="5890278"/>
            <a:chExt cx="967724" cy="967724"/>
          </a:xfrm>
        </p:grpSpPr>
        <p:sp>
          <p:nvSpPr>
            <p:cNvPr id="1235" name="Google Shape;1235;p126"/>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1236" name="Google Shape;1236;p126"/>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240921991" name="Google Shape;1237;p126"/>
          <p:cNvSpPr txBox="1"/>
          <p:nvPr>
            <p:ph type="ctrTitle"/>
          </p:nvPr>
        </p:nvSpPr>
        <p:spPr bwMode="auto">
          <a:xfrm>
            <a:off x="1022899" y="2259652"/>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23922642" name="Google Shape;1238;p126"/>
          <p:cNvSpPr txBox="1"/>
          <p:nvPr>
            <p:ph type="subTitle" idx="1"/>
          </p:nvPr>
        </p:nvSpPr>
        <p:spPr bwMode="auto">
          <a:xfrm>
            <a:off x="1022899" y="4414250"/>
            <a:ext cx="81543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lt1"/>
              </a:buClr>
              <a:buSzPts val="1800"/>
              <a:buNone/>
              <a:defRPr sz="1800">
                <a:solidFill>
                  <a:schemeClr val="lt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1802425009" name="Google Shape;1239;p126"/>
          <p:cNvSpPr txBox="1"/>
          <p:nvPr>
            <p:ph type="body" idx="2"/>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5" preserve="0" showMasterPhAnim="0" showMasterSp="0" userDrawn="1">
  <p:cSld name="Title Slide 5">
    <p:spTree>
      <p:nvGrpSpPr>
        <p:cNvPr id="1" name=""/>
        <p:cNvGrpSpPr/>
        <p:nvPr/>
      </p:nvGrpSpPr>
      <p:grpSpPr bwMode="auto">
        <a:xfrm>
          <a:off x="0" y="0"/>
          <a:ext cx="0" cy="0"/>
          <a:chOff x="0" y="0"/>
          <a:chExt cx="0" cy="0"/>
        </a:xfrm>
      </p:grpSpPr>
      <p:sp>
        <p:nvSpPr>
          <p:cNvPr id="1064073008" name="Google Shape;1241;p127"/>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875314180" name="Google Shape;1242;p127"/>
          <p:cNvSpPr txBox="1"/>
          <p:nvPr>
            <p:ph type="body" idx="1"/>
          </p:nvPr>
        </p:nvSpPr>
        <p:spPr bwMode="auto">
          <a:xfrm>
            <a:off x="4844145" y="2983118"/>
            <a:ext cx="2503712" cy="89176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3537217" name="Google Shape;1243;p127"/>
          <p:cNvSpPr txBox="1"/>
          <p:nvPr>
            <p:ph type="body" idx="2"/>
          </p:nvPr>
        </p:nvSpPr>
        <p:spPr bwMode="auto">
          <a:xfrm>
            <a:off x="4060825" y="670368"/>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72657407" name="Google Shape;1244;p127"/>
          <p:cNvSpPr txBox="1"/>
          <p:nvPr>
            <p:ph type="body" idx="3"/>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2" preserve="0" showMasterPhAnim="0" showMasterSp="1" userDrawn="1">
  <p:cSld name="Purpose 2">
    <p:spTree>
      <p:nvGrpSpPr>
        <p:cNvPr id="1" name=""/>
        <p:cNvGrpSpPr/>
        <p:nvPr/>
      </p:nvGrpSpPr>
      <p:grpSpPr bwMode="auto">
        <a:xfrm>
          <a:off x="0" y="0"/>
          <a:ext cx="0" cy="0"/>
          <a:chOff x="0" y="0"/>
          <a:chExt cx="0" cy="0"/>
        </a:xfrm>
      </p:grpSpPr>
      <p:sp>
        <p:nvSpPr>
          <p:cNvPr id="1977850038" name="Google Shape;1246;p128"/>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44429598" name="Google Shape;1247;p12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771539333" name="Google Shape;1248;p128"/>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2317010" name="Google Shape;1249;p128"/>
          <p:cNvSpPr txBox="1"/>
          <p:nvPr>
            <p:ph type="title"/>
          </p:nvPr>
        </p:nvSpPr>
        <p:spPr bwMode="auto">
          <a:xfrm>
            <a:off x="623887" y="1407696"/>
            <a:ext cx="10944225" cy="3646374"/>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5400"/>
              <a:buFont typeface="Montserrat ExtraLight"/>
              <a:buNone/>
              <a:defRPr sz="5400" b="0" i="0">
                <a:solidFill>
                  <a:schemeClr val="lt1"/>
                </a:solidFill>
                <a:latin typeface="Montserrat ExtraLight"/>
                <a:ea typeface="Montserrat ExtraLight"/>
                <a:cs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3" preserve="0" showMasterPhAnim="0" showMasterSp="1" userDrawn="1">
  <p:cSld name="Purpose 3">
    <p:spTree>
      <p:nvGrpSpPr>
        <p:cNvPr id="1" name=""/>
        <p:cNvGrpSpPr/>
        <p:nvPr/>
      </p:nvGrpSpPr>
      <p:grpSpPr bwMode="auto">
        <a:xfrm>
          <a:off x="0" y="0"/>
          <a:ext cx="0" cy="0"/>
          <a:chOff x="0" y="0"/>
          <a:chExt cx="0" cy="0"/>
        </a:xfrm>
      </p:grpSpPr>
      <p:sp>
        <p:nvSpPr>
          <p:cNvPr id="1076169262" name="Google Shape;1251;p129"/>
          <p:cNvSpPr/>
          <p:nvPr>
            <p:ph type="pic" idx="2"/>
          </p:nvPr>
        </p:nvSpPr>
        <p:spPr bwMode="auto">
          <a:xfrm>
            <a:off x="6096000" y="0"/>
            <a:ext cx="6096000" cy="6165850"/>
          </a:xfrm>
          <a:prstGeom prst="rect">
            <a:avLst/>
          </a:prstGeom>
          <a:solidFill>
            <a:schemeClr val="accent2"/>
          </a:solidFill>
          <a:ln>
            <a:noFill/>
          </a:ln>
        </p:spPr>
      </p:sp>
      <p:sp>
        <p:nvSpPr>
          <p:cNvPr id="536691556" name="Google Shape;1252;p12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680410726" name="Google Shape;1253;p129"/>
          <p:cNvSpPr txBox="1"/>
          <p:nvPr>
            <p:ph type="body" idx="1"/>
          </p:nvPr>
        </p:nvSpPr>
        <p:spPr bwMode="auto">
          <a:xfrm>
            <a:off x="623888" y="605981"/>
            <a:ext cx="4637088"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04441080" name="Google Shape;1254;p129"/>
          <p:cNvSpPr txBox="1"/>
          <p:nvPr>
            <p:ph type="title"/>
          </p:nvPr>
        </p:nvSpPr>
        <p:spPr bwMode="auto">
          <a:xfrm>
            <a:off x="623888" y="2321004"/>
            <a:ext cx="4637658"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Montserrat Light"/>
              <a:buNone/>
              <a:defRPr sz="3600">
                <a:solidFill>
                  <a:schemeClr val="dk1"/>
                </a:solidFill>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31830745" name="Google Shape;1255;p129"/>
          <p:cNvSpPr txBox="1"/>
          <p:nvPr>
            <p:ph type="body" idx="3"/>
          </p:nvPr>
        </p:nvSpPr>
        <p:spPr bwMode="auto">
          <a:xfrm>
            <a:off x="623888" y="3754165"/>
            <a:ext cx="4637088" cy="131837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1" preserve="0" showMasterPhAnim="0" showMasterSp="1" userDrawn="1">
  <p:cSld name="Prob/Solution 1">
    <p:spTree>
      <p:nvGrpSpPr>
        <p:cNvPr id="1" name=""/>
        <p:cNvGrpSpPr/>
        <p:nvPr/>
      </p:nvGrpSpPr>
      <p:grpSpPr bwMode="auto">
        <a:xfrm>
          <a:off x="0" y="0"/>
          <a:ext cx="0" cy="0"/>
          <a:chOff x="0" y="0"/>
          <a:chExt cx="0" cy="0"/>
        </a:xfrm>
      </p:grpSpPr>
      <p:sp>
        <p:nvSpPr>
          <p:cNvPr id="425924017" name="Google Shape;1257;p130"/>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53256256" name="Google Shape;1258;p13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65993975" name="Google Shape;1259;p130"/>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65519186" name="Google Shape;1260;p130"/>
          <p:cNvSpPr txBox="1"/>
          <p:nvPr>
            <p:ph type="title"/>
          </p:nvPr>
        </p:nvSpPr>
        <p:spPr bwMode="auto">
          <a:xfrm>
            <a:off x="623887" y="3131142"/>
            <a:ext cx="10944225" cy="747897"/>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400"/>
              <a:buFont typeface="Montserrat"/>
              <a:buNone/>
              <a:defRPr sz="5400" b="1">
                <a:solidFill>
                  <a:schemeClr val="lt1"/>
                </a:solidFill>
                <a:latin typeface="Montserrat"/>
                <a:ea typeface="Montserrat"/>
                <a:cs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12879653" name="Google Shape;1261;p130"/>
          <p:cNvSpPr txBox="1"/>
          <p:nvPr>
            <p:ph type="body" idx="2"/>
          </p:nvPr>
        </p:nvSpPr>
        <p:spPr bwMode="auto">
          <a:xfrm>
            <a:off x="623890" y="4094163"/>
            <a:ext cx="7507286" cy="7982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3" preserve="0" showMasterPhAnim="0" showMasterSp="1" userDrawn="1">
  <p:cSld name="Prob/Solution 3">
    <p:spTree>
      <p:nvGrpSpPr>
        <p:cNvPr id="1" name=""/>
        <p:cNvGrpSpPr/>
        <p:nvPr/>
      </p:nvGrpSpPr>
      <p:grpSpPr bwMode="auto">
        <a:xfrm>
          <a:off x="0" y="0"/>
          <a:ext cx="0" cy="0"/>
          <a:chOff x="0" y="0"/>
          <a:chExt cx="0" cy="0"/>
        </a:xfrm>
      </p:grpSpPr>
      <p:sp>
        <p:nvSpPr>
          <p:cNvPr id="1145275847" name="Google Shape;1263;p131"/>
          <p:cNvSpPr/>
          <p:nvPr>
            <p:ph type="pic" idx="2"/>
          </p:nvPr>
        </p:nvSpPr>
        <p:spPr bwMode="auto">
          <a:xfrm>
            <a:off x="0" y="0"/>
            <a:ext cx="12192000" cy="6165850"/>
          </a:xfrm>
          <a:prstGeom prst="rect">
            <a:avLst/>
          </a:prstGeom>
          <a:solidFill>
            <a:schemeClr val="accent2"/>
          </a:solidFill>
          <a:ln>
            <a:noFill/>
          </a:ln>
        </p:spPr>
      </p:sp>
      <p:sp>
        <p:nvSpPr>
          <p:cNvPr id="799952044" name="Google Shape;1264;p13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70054323" name="Google Shape;1265;p131"/>
          <p:cNvSpPr txBox="1"/>
          <p:nvPr>
            <p:ph type="title"/>
          </p:nvPr>
        </p:nvSpPr>
        <p:spPr bwMode="auto">
          <a:xfrm>
            <a:off x="623888" y="692151"/>
            <a:ext cx="5472112" cy="4816476"/>
          </a:xfrm>
          <a:prstGeom prst="rect">
            <a:avLst/>
          </a:prstGeom>
          <a:solidFill>
            <a:schemeClr val="lt1"/>
          </a:solidFill>
          <a:ln>
            <a:noFill/>
          </a:ln>
        </p:spPr>
        <p:txBody>
          <a:bodyPr spcFirstLastPara="1" wrap="square" lIns="468000" tIns="1044000" rIns="46800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0761525" name="Google Shape;1266;p131"/>
          <p:cNvSpPr txBox="1"/>
          <p:nvPr>
            <p:ph type="body" idx="1"/>
          </p:nvPr>
        </p:nvSpPr>
        <p:spPr bwMode="auto">
          <a:xfrm>
            <a:off x="1093139" y="3429000"/>
            <a:ext cx="3658475" cy="131837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3039826" name="Google Shape;1267;p131"/>
          <p:cNvSpPr txBox="1"/>
          <p:nvPr>
            <p:ph type="body" idx="3"/>
          </p:nvPr>
        </p:nvSpPr>
        <p:spPr bwMode="auto">
          <a:xfrm>
            <a:off x="1093140" y="1320085"/>
            <a:ext cx="4533608"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4" preserve="0" showMasterPhAnim="0" showMasterSp="1" userDrawn="1">
  <p:cSld name="Prob/Solution 4">
    <p:spTree>
      <p:nvGrpSpPr>
        <p:cNvPr id="1" name=""/>
        <p:cNvGrpSpPr/>
        <p:nvPr/>
      </p:nvGrpSpPr>
      <p:grpSpPr bwMode="auto">
        <a:xfrm>
          <a:off x="0" y="0"/>
          <a:ext cx="0" cy="0"/>
          <a:chOff x="0" y="0"/>
          <a:chExt cx="0" cy="0"/>
        </a:xfrm>
      </p:grpSpPr>
      <p:sp>
        <p:nvSpPr>
          <p:cNvPr id="1865043583" name="Google Shape;1269;p132"/>
          <p:cNvSpPr/>
          <p:nvPr>
            <p:ph type="pic" idx="2"/>
          </p:nvPr>
        </p:nvSpPr>
        <p:spPr bwMode="auto">
          <a:xfrm>
            <a:off x="6096000" y="0"/>
            <a:ext cx="6096000" cy="6165850"/>
          </a:xfrm>
          <a:prstGeom prst="rect">
            <a:avLst/>
          </a:prstGeom>
          <a:solidFill>
            <a:schemeClr val="accent2"/>
          </a:solidFill>
          <a:ln>
            <a:noFill/>
          </a:ln>
        </p:spPr>
      </p:sp>
      <p:sp>
        <p:nvSpPr>
          <p:cNvPr id="1398422661" name="Google Shape;1270;p13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35780496" name="Google Shape;1271;p132"/>
          <p:cNvSpPr txBox="1"/>
          <p:nvPr>
            <p:ph type="body" idx="1"/>
          </p:nvPr>
        </p:nvSpPr>
        <p:spPr bwMode="auto">
          <a:xfrm>
            <a:off x="623888" y="605981"/>
            <a:ext cx="3120230"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4360742" name="Google Shape;1272;p132"/>
          <p:cNvSpPr txBox="1"/>
          <p:nvPr>
            <p:ph type="body" idx="3"/>
          </p:nvPr>
        </p:nvSpPr>
        <p:spPr bwMode="auto">
          <a:xfrm>
            <a:off x="623888" y="3754165"/>
            <a:ext cx="3120230"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57445200" name="Google Shape;1273;p132"/>
          <p:cNvSpPr txBox="1"/>
          <p:nvPr>
            <p:ph type="title"/>
          </p:nvPr>
        </p:nvSpPr>
        <p:spPr bwMode="auto">
          <a:xfrm>
            <a:off x="623888" y="2099406"/>
            <a:ext cx="3120230"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44694839" name="Google Shape;1274;p132"/>
          <p:cNvSpPr txBox="1"/>
          <p:nvPr>
            <p:ph type="body" idx="4"/>
          </p:nvPr>
        </p:nvSpPr>
        <p:spPr bwMode="auto">
          <a:xfrm>
            <a:off x="4368800"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88903337" name="Google Shape;1275;p132"/>
          <p:cNvSpPr txBox="1"/>
          <p:nvPr>
            <p:ph type="body" idx="5"/>
          </p:nvPr>
        </p:nvSpPr>
        <p:spPr bwMode="auto">
          <a:xfrm>
            <a:off x="8131175"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3" preserve="0" showMasterPhAnim="0" showMasterSp="1" userDrawn="1">
  <p:cSld name="Prob/Solution 3">
    <p:spTree>
      <p:nvGrpSpPr>
        <p:cNvPr id="1" name=""/>
        <p:cNvGrpSpPr/>
        <p:nvPr/>
      </p:nvGrpSpPr>
      <p:grpSpPr bwMode="auto">
        <a:xfrm>
          <a:off x="0" y="0"/>
          <a:ext cx="0" cy="0"/>
          <a:chOff x="0" y="0"/>
          <a:chExt cx="0" cy="0"/>
        </a:xfrm>
      </p:grpSpPr>
      <p:sp>
        <p:nvSpPr>
          <p:cNvPr id="285205767" name="Google Shape;92;p15"/>
          <p:cNvSpPr/>
          <p:nvPr>
            <p:ph type="pic" idx="2"/>
          </p:nvPr>
        </p:nvSpPr>
        <p:spPr bwMode="auto">
          <a:xfrm>
            <a:off x="0" y="0"/>
            <a:ext cx="12192000" cy="6165850"/>
          </a:xfrm>
          <a:prstGeom prst="rect">
            <a:avLst/>
          </a:prstGeom>
          <a:solidFill>
            <a:schemeClr val="accent2"/>
          </a:solidFill>
          <a:ln>
            <a:noFill/>
          </a:ln>
        </p:spPr>
      </p:sp>
      <p:sp>
        <p:nvSpPr>
          <p:cNvPr id="1011037159" name="Google Shape;93;p1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99025283" name="Google Shape;94;p15"/>
          <p:cNvSpPr txBox="1"/>
          <p:nvPr>
            <p:ph type="title"/>
          </p:nvPr>
        </p:nvSpPr>
        <p:spPr bwMode="auto">
          <a:xfrm>
            <a:off x="623888" y="692151"/>
            <a:ext cx="5472112" cy="4816476"/>
          </a:xfrm>
          <a:prstGeom prst="rect">
            <a:avLst/>
          </a:prstGeom>
          <a:solidFill>
            <a:schemeClr val="lt1"/>
          </a:solidFill>
          <a:ln>
            <a:noFill/>
          </a:ln>
        </p:spPr>
        <p:txBody>
          <a:bodyPr spcFirstLastPara="1" wrap="square" lIns="468000" tIns="1044000" rIns="468000" bIns="0" anchor="t"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82491600" name="Google Shape;95;p15"/>
          <p:cNvSpPr txBox="1"/>
          <p:nvPr>
            <p:ph type="body" idx="1"/>
          </p:nvPr>
        </p:nvSpPr>
        <p:spPr bwMode="auto">
          <a:xfrm>
            <a:off x="1093139" y="3429000"/>
            <a:ext cx="3658475" cy="131837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8213525" name="Google Shape;96;p15"/>
          <p:cNvSpPr txBox="1"/>
          <p:nvPr>
            <p:ph type="body" idx="3"/>
          </p:nvPr>
        </p:nvSpPr>
        <p:spPr bwMode="auto">
          <a:xfrm>
            <a:off x="1093140" y="1320085"/>
            <a:ext cx="4533608"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lem 5" preserve="0" showMasterPhAnim="0" showMasterSp="1" userDrawn="1">
  <p:cSld name="Problem 5">
    <p:spTree>
      <p:nvGrpSpPr>
        <p:cNvPr id="1" name=""/>
        <p:cNvGrpSpPr/>
        <p:nvPr/>
      </p:nvGrpSpPr>
      <p:grpSpPr bwMode="auto">
        <a:xfrm>
          <a:off x="0" y="0"/>
          <a:ext cx="0" cy="0"/>
          <a:chOff x="0" y="0"/>
          <a:chExt cx="0" cy="0"/>
        </a:xfrm>
      </p:grpSpPr>
      <p:sp>
        <p:nvSpPr>
          <p:cNvPr id="660168676" name="Google Shape;1277;p13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18928123" name="Google Shape;1278;p133"/>
          <p:cNvSpPr txBox="1"/>
          <p:nvPr>
            <p:ph type="body" idx="1"/>
          </p:nvPr>
        </p:nvSpPr>
        <p:spPr bwMode="auto">
          <a:xfrm>
            <a:off x="623888" y="605981"/>
            <a:ext cx="3120230"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0638320" name="Google Shape;1279;p133"/>
          <p:cNvSpPr txBox="1"/>
          <p:nvPr>
            <p:ph type="body" idx="2"/>
          </p:nvPr>
        </p:nvSpPr>
        <p:spPr bwMode="auto">
          <a:xfrm>
            <a:off x="623887"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0595814" name="Google Shape;1280;p133"/>
          <p:cNvSpPr txBox="1"/>
          <p:nvPr>
            <p:ph type="body" idx="3"/>
          </p:nvPr>
        </p:nvSpPr>
        <p:spPr bwMode="auto">
          <a:xfrm>
            <a:off x="4368006"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0912018" name="Google Shape;1281;p13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46402002" name="Google Shape;1282;p133"/>
          <p:cNvSpPr txBox="1"/>
          <p:nvPr>
            <p:ph type="body" idx="4"/>
          </p:nvPr>
        </p:nvSpPr>
        <p:spPr bwMode="auto">
          <a:xfrm>
            <a:off x="8131175"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6" preserve="0" showMasterPhAnim="0" showMasterSp="1" userDrawn="1">
  <p:cSld name="Prob/Solution 6">
    <p:spTree>
      <p:nvGrpSpPr>
        <p:cNvPr id="1" name=""/>
        <p:cNvGrpSpPr/>
        <p:nvPr/>
      </p:nvGrpSpPr>
      <p:grpSpPr bwMode="auto">
        <a:xfrm>
          <a:off x="0" y="0"/>
          <a:ext cx="0" cy="0"/>
          <a:chOff x="0" y="0"/>
          <a:chExt cx="0" cy="0"/>
        </a:xfrm>
      </p:grpSpPr>
      <p:sp>
        <p:nvSpPr>
          <p:cNvPr id="671475637" name="Google Shape;1284;p13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43299275" name="Google Shape;1285;p134"/>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5821256" name="Google Shape;1286;p134"/>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8944619" name="Google Shape;1287;p134"/>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cxnSp>
        <p:nvCxnSpPr>
          <p:cNvPr id="1322593900" name="Google Shape;1288;p134"/>
          <p:cNvCxnSpPr/>
          <p:nvPr/>
        </p:nvCxnSpPr>
        <p:spPr bwMode="auto">
          <a:xfrm>
            <a:off x="7958643" y="803977"/>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666561142" name="Google Shape;1289;p134"/>
          <p:cNvCxnSpPr/>
          <p:nvPr/>
        </p:nvCxnSpPr>
        <p:spPr bwMode="auto">
          <a:xfrm rot="10800000">
            <a:off x="4915882" y="3090326"/>
            <a:ext cx="6440109" cy="0"/>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794184213" name="Google Shape;1290;p134"/>
          <p:cNvCxnSpPr/>
          <p:nvPr/>
        </p:nvCxnSpPr>
        <p:spPr bwMode="auto">
          <a:xfrm>
            <a:off x="7958643" y="3433164"/>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588227783" name="Google Shape;1291;p134"/>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34608355" name="Google Shape;1292;p134"/>
          <p:cNvSpPr txBox="1"/>
          <p:nvPr>
            <p:ph type="body" idx="3"/>
          </p:nvPr>
        </p:nvSpPr>
        <p:spPr bwMode="auto">
          <a:xfrm>
            <a:off x="5308769"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8066686" name="Google Shape;1293;p134"/>
          <p:cNvSpPr txBox="1"/>
          <p:nvPr>
            <p:ph type="body" idx="4"/>
          </p:nvPr>
        </p:nvSpPr>
        <p:spPr bwMode="auto">
          <a:xfrm>
            <a:off x="8564727"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55613332" name="Google Shape;1294;p134"/>
          <p:cNvSpPr txBox="1"/>
          <p:nvPr>
            <p:ph type="body" idx="5"/>
          </p:nvPr>
        </p:nvSpPr>
        <p:spPr bwMode="auto">
          <a:xfrm>
            <a:off x="5308769"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4469459" name="Google Shape;1295;p134"/>
          <p:cNvSpPr txBox="1"/>
          <p:nvPr>
            <p:ph type="body" idx="6"/>
          </p:nvPr>
        </p:nvSpPr>
        <p:spPr bwMode="auto">
          <a:xfrm>
            <a:off x="8564727"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1" preserve="0" showMasterPhAnim="0" showMasterSp="1" userDrawn="1">
  <p:cSld name="Market 1">
    <p:spTree>
      <p:nvGrpSpPr>
        <p:cNvPr id="1" name=""/>
        <p:cNvGrpSpPr/>
        <p:nvPr/>
      </p:nvGrpSpPr>
      <p:grpSpPr bwMode="auto">
        <a:xfrm>
          <a:off x="0" y="0"/>
          <a:ext cx="0" cy="0"/>
          <a:chOff x="0" y="0"/>
          <a:chExt cx="0" cy="0"/>
        </a:xfrm>
      </p:grpSpPr>
      <p:cxnSp>
        <p:nvCxnSpPr>
          <p:cNvPr id="1858393141" name="Google Shape;1297;p135"/>
          <p:cNvCxnSpPr/>
          <p:nvPr/>
        </p:nvCxnSpPr>
        <p:spPr bwMode="auto">
          <a:xfrm>
            <a:off x="7039928" y="2518693"/>
            <a:ext cx="1625724" cy="0"/>
          </a:xfrm>
          <a:prstGeom prst="straightConnector1">
            <a:avLst/>
          </a:prstGeom>
          <a:noFill/>
          <a:ln w="12700" cap="flat" cmpd="sng">
            <a:solidFill>
              <a:schemeClr val="accent2"/>
            </a:solidFill>
            <a:prstDash val="solid"/>
            <a:miter lim="800000"/>
            <a:headEnd type="none" w="sm" len="sm"/>
            <a:tailEnd type="oval" w="med" len="med"/>
          </a:ln>
        </p:spPr>
      </p:cxnSp>
      <p:sp>
        <p:nvSpPr>
          <p:cNvPr id="1197446950" name="Google Shape;1298;p135"/>
          <p:cNvSpPr/>
          <p:nvPr>
            <p:ph type="body" idx="1"/>
          </p:nvPr>
        </p:nvSpPr>
        <p:spPr bwMode="auto">
          <a:xfrm>
            <a:off x="4196002" y="2050724"/>
            <a:ext cx="3799996" cy="3799996"/>
          </a:xfrm>
          <a:prstGeom prst="ellipse">
            <a:avLst/>
          </a:prstGeom>
          <a:solidFill>
            <a:schemeClr val="lt1"/>
          </a:solidFill>
          <a:ln w="12700" cap="flat" cmpd="sng">
            <a:solidFill>
              <a:schemeClr val="accent2"/>
            </a:solidFill>
            <a:prstDash val="solid"/>
            <a:round/>
            <a:headEnd type="none" w="sm" len="sm"/>
            <a:tailEnd type="none" w="sm" len="sm"/>
          </a:ln>
        </p:spPr>
        <p:txBody>
          <a:bodyPr spcFirstLastPara="1" wrap="square" lIns="0" tIns="0" rIns="0" bIns="2556000" anchor="b" anchorCtr="0">
            <a:noAutofit/>
          </a:bodyPr>
          <a:lstStyle>
            <a:lvl1pPr marL="457200" lvl="0" indent="-228600" algn="ctr">
              <a:lnSpc>
                <a:spcPct val="100000"/>
              </a:lnSpc>
              <a:spcBef>
                <a:spcPts val="0"/>
              </a:spcBef>
              <a:spcAft>
                <a:spcPts val="0"/>
              </a:spcAft>
              <a:buClr>
                <a:schemeClr val="dk2"/>
              </a:buClr>
              <a:buSzPts val="2000"/>
              <a:buNone/>
              <a:defRPr sz="2000" cap="none">
                <a:solidFill>
                  <a:schemeClr val="dk2"/>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469791593" name="Google Shape;1299;p135"/>
          <p:cNvCxnSpPr/>
          <p:nvPr/>
        </p:nvCxnSpPr>
        <p:spPr bwMode="auto">
          <a:xfrm rot="10800000">
            <a:off x="3445069" y="3760812"/>
            <a:ext cx="1469317" cy="0"/>
          </a:xfrm>
          <a:prstGeom prst="straightConnector1">
            <a:avLst/>
          </a:prstGeom>
          <a:noFill/>
          <a:ln w="12700" cap="flat" cmpd="sng">
            <a:solidFill>
              <a:schemeClr val="accent2"/>
            </a:solidFill>
            <a:prstDash val="solid"/>
            <a:miter lim="800000"/>
            <a:headEnd type="none" w="sm" len="sm"/>
            <a:tailEnd type="oval" w="med" len="med"/>
          </a:ln>
        </p:spPr>
      </p:cxnSp>
      <p:sp>
        <p:nvSpPr>
          <p:cNvPr id="2015323166" name="Google Shape;1300;p135"/>
          <p:cNvSpPr/>
          <p:nvPr>
            <p:ph type="body" idx="2"/>
          </p:nvPr>
        </p:nvSpPr>
        <p:spPr bwMode="auto">
          <a:xfrm>
            <a:off x="4678140" y="3014997"/>
            <a:ext cx="2835721" cy="2835721"/>
          </a:xfrm>
          <a:prstGeom prst="ellipse">
            <a:avLst/>
          </a:prstGeom>
          <a:solidFill>
            <a:schemeClr val="dk2"/>
          </a:solidFill>
          <a:ln>
            <a:noFill/>
          </a:ln>
        </p:spPr>
        <p:txBody>
          <a:bodyPr spcFirstLastPara="1" wrap="square" lIns="0" tIns="0" rIns="0" bIns="1692000" anchor="b" anchorCtr="0">
            <a:noAutofit/>
          </a:bodyPr>
          <a:lstStyle>
            <a:lvl1pPr marL="457200" lvl="0" indent="-228600" algn="ctr">
              <a:lnSpc>
                <a:spcPct val="100000"/>
              </a:lnSpc>
              <a:spcBef>
                <a:spcPts val="0"/>
              </a:spcBef>
              <a:spcAft>
                <a:spcPts val="0"/>
              </a:spcAft>
              <a:buClr>
                <a:schemeClr val="lt1"/>
              </a:buClr>
              <a:buSzPts val="2000"/>
              <a:buNone/>
              <a:defRPr sz="2000" cap="none">
                <a:solidFill>
                  <a:schemeClr val="lt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107954" name="Google Shape;1301;p13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732807232" name="Google Shape;1302;p135"/>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80955851" name="Google Shape;1303;p135"/>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775851376" name="Google Shape;1304;p135"/>
          <p:cNvCxnSpPr/>
          <p:nvPr/>
        </p:nvCxnSpPr>
        <p:spPr bwMode="auto">
          <a:xfrm>
            <a:off x="6702946" y="4931573"/>
            <a:ext cx="1957653" cy="0"/>
          </a:xfrm>
          <a:prstGeom prst="straightConnector1">
            <a:avLst/>
          </a:prstGeom>
          <a:noFill/>
          <a:ln w="19050" cap="flat" cmpd="sng">
            <a:solidFill>
              <a:schemeClr val="accent1"/>
            </a:solidFill>
            <a:prstDash val="solid"/>
            <a:miter lim="800000"/>
            <a:headEnd type="none" w="sm" len="sm"/>
            <a:tailEnd type="oval" w="med" len="med"/>
          </a:ln>
        </p:spPr>
      </p:cxnSp>
      <p:sp>
        <p:nvSpPr>
          <p:cNvPr id="1549596208" name="Google Shape;1305;p135"/>
          <p:cNvSpPr/>
          <p:nvPr>
            <p:ph type="body" idx="4"/>
          </p:nvPr>
        </p:nvSpPr>
        <p:spPr bwMode="auto">
          <a:xfrm>
            <a:off x="5176854" y="4012425"/>
            <a:ext cx="1838293" cy="1838293"/>
          </a:xfrm>
          <a:prstGeom prst="ellipse">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cap="none">
                <a:solidFill>
                  <a:schemeClr val="l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2386201" name="Google Shape;1306;p135"/>
          <p:cNvSpPr txBox="1"/>
          <p:nvPr>
            <p:ph type="body" idx="5"/>
          </p:nvPr>
        </p:nvSpPr>
        <p:spPr bwMode="auto">
          <a:xfrm>
            <a:off x="8925839" y="2079915"/>
            <a:ext cx="2270481"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rgbClr val="B6BADF"/>
              </a:buClr>
              <a:buSzPts val="1800"/>
              <a:buNone/>
              <a:defRPr>
                <a:solidFill>
                  <a:srgbClr val="B6BADF"/>
                </a:solidFill>
              </a:defRPr>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61161487" name="Google Shape;1307;p135"/>
          <p:cNvSpPr txBox="1"/>
          <p:nvPr>
            <p:ph type="body" idx="6"/>
          </p:nvPr>
        </p:nvSpPr>
        <p:spPr bwMode="auto">
          <a:xfrm>
            <a:off x="915837" y="3326205"/>
            <a:ext cx="2271600" cy="869212"/>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2"/>
              </a:buClr>
              <a:buSzPts val="1800"/>
              <a:buNone/>
              <a:defRPr>
                <a:solidFill>
                  <a:schemeClr val="dk2"/>
                </a:solidFill>
              </a:defRPr>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2370270" name="Google Shape;1308;p135"/>
          <p:cNvSpPr txBox="1"/>
          <p:nvPr>
            <p:ph type="body" idx="7"/>
          </p:nvPr>
        </p:nvSpPr>
        <p:spPr bwMode="auto">
          <a:xfrm>
            <a:off x="8925839" y="4454087"/>
            <a:ext cx="2270481"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800"/>
              <a:buNone/>
              <a:defRPr>
                <a:solidFill>
                  <a:schemeClr val="accent1"/>
                </a:solidFill>
              </a:defRPr>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2" preserve="0" showMasterPhAnim="0" showMasterSp="1" userDrawn="1">
  <p:cSld name="Market 2">
    <p:spTree>
      <p:nvGrpSpPr>
        <p:cNvPr id="1" name=""/>
        <p:cNvGrpSpPr/>
        <p:nvPr/>
      </p:nvGrpSpPr>
      <p:grpSpPr bwMode="auto">
        <a:xfrm>
          <a:off x="0" y="0"/>
          <a:ext cx="0" cy="0"/>
          <a:chOff x="0" y="0"/>
          <a:chExt cx="0" cy="0"/>
        </a:xfrm>
      </p:grpSpPr>
      <p:sp>
        <p:nvSpPr>
          <p:cNvPr id="1909030977" name="Google Shape;1310;p136"/>
          <p:cNvSpPr/>
          <p:nvPr>
            <p:ph type="body" idx="1"/>
          </p:nvPr>
        </p:nvSpPr>
        <p:spPr bwMode="auto">
          <a:xfrm>
            <a:off x="8219033" y="2378316"/>
            <a:ext cx="2142000" cy="2142000"/>
          </a:xfrm>
          <a:prstGeom prst="ellipse">
            <a:avLst/>
          </a:prstGeom>
          <a:solidFill>
            <a:schemeClr val="lt1"/>
          </a:solidFill>
          <a:ln w="12700" cap="flat" cmpd="sng">
            <a:solidFill>
              <a:schemeClr val="accent2"/>
            </a:solidFill>
            <a:prstDash val="solid"/>
            <a:round/>
            <a:headEnd type="none" w="sm" len="sm"/>
            <a:tailEnd type="none" w="sm" len="sm"/>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2"/>
              </a:buClr>
              <a:buSzPts val="2800"/>
              <a:buNone/>
              <a:defRPr sz="2800" cap="none">
                <a:solidFill>
                  <a:schemeClr val="dk2"/>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3801895" name="Google Shape;1311;p136"/>
          <p:cNvSpPr/>
          <p:nvPr>
            <p:ph type="body" idx="2"/>
          </p:nvPr>
        </p:nvSpPr>
        <p:spPr bwMode="auto">
          <a:xfrm>
            <a:off x="5025001" y="2378316"/>
            <a:ext cx="2142000" cy="2142000"/>
          </a:xfrm>
          <a:prstGeom prst="ellipse">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800"/>
              <a:buNone/>
              <a:defRPr sz="2800" cap="none">
                <a:solidFill>
                  <a:schemeClr val="lt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3882305" name="Google Shape;1312;p13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61612456" name="Google Shape;1313;p13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12787106" name="Google Shape;1314;p136"/>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58652560" name="Google Shape;1315;p136"/>
          <p:cNvSpPr/>
          <p:nvPr>
            <p:ph type="body" idx="4"/>
          </p:nvPr>
        </p:nvSpPr>
        <p:spPr bwMode="auto">
          <a:xfrm>
            <a:off x="1830968" y="2378316"/>
            <a:ext cx="2142000" cy="2142000"/>
          </a:xfrm>
          <a:prstGeom prst="ellipse">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3200"/>
              <a:buNone/>
              <a:defRPr sz="3200" cap="none">
                <a:solidFill>
                  <a:schemeClr val="l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8770650" name="Google Shape;1316;p136"/>
          <p:cNvSpPr txBox="1"/>
          <p:nvPr>
            <p:ph type="body" idx="5"/>
          </p:nvPr>
        </p:nvSpPr>
        <p:spPr bwMode="auto">
          <a:xfrm>
            <a:off x="8039958" y="480840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85240112" name="Google Shape;1317;p136"/>
          <p:cNvSpPr txBox="1"/>
          <p:nvPr>
            <p:ph type="body" idx="6"/>
          </p:nvPr>
        </p:nvSpPr>
        <p:spPr bwMode="auto">
          <a:xfrm>
            <a:off x="4846186" y="4808400"/>
            <a:ext cx="249963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253005" name="Google Shape;1318;p136"/>
          <p:cNvSpPr txBox="1"/>
          <p:nvPr>
            <p:ph type="body" idx="7"/>
          </p:nvPr>
        </p:nvSpPr>
        <p:spPr bwMode="auto">
          <a:xfrm>
            <a:off x="1653645" y="480840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3" preserve="0" showMasterPhAnim="0" showMasterSp="1" userDrawn="1">
  <p:cSld name="Market 3">
    <p:spTree>
      <p:nvGrpSpPr>
        <p:cNvPr id="1" name=""/>
        <p:cNvGrpSpPr/>
        <p:nvPr/>
      </p:nvGrpSpPr>
      <p:grpSpPr bwMode="auto">
        <a:xfrm>
          <a:off x="0" y="0"/>
          <a:ext cx="0" cy="0"/>
          <a:chOff x="0" y="0"/>
          <a:chExt cx="0" cy="0"/>
        </a:xfrm>
      </p:grpSpPr>
      <p:sp>
        <p:nvSpPr>
          <p:cNvPr id="2097834007" name="Google Shape;1320;p137"/>
          <p:cNvSpPr txBox="1"/>
          <p:nvPr>
            <p:ph type="body" idx="1"/>
          </p:nvPr>
        </p:nvSpPr>
        <p:spPr bwMode="auto">
          <a:xfrm>
            <a:off x="8041709"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9181586" name="Google Shape;1321;p137"/>
          <p:cNvSpPr txBox="1"/>
          <p:nvPr>
            <p:ph type="body" idx="2"/>
          </p:nvPr>
        </p:nvSpPr>
        <p:spPr bwMode="auto">
          <a:xfrm>
            <a:off x="4847677"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37709520" name="Google Shape;1322;p13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10308560" name="Google Shape;1323;p13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44069659" name="Google Shape;1324;p137"/>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30091268" name="Google Shape;1325;p137"/>
          <p:cNvSpPr txBox="1"/>
          <p:nvPr>
            <p:ph type="body" idx="4"/>
          </p:nvPr>
        </p:nvSpPr>
        <p:spPr bwMode="auto">
          <a:xfrm>
            <a:off x="1653644"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40785368" name="Google Shape;1326;p137"/>
          <p:cNvSpPr txBox="1"/>
          <p:nvPr>
            <p:ph type="body" idx="5"/>
          </p:nvPr>
        </p:nvSpPr>
        <p:spPr bwMode="auto">
          <a:xfrm>
            <a:off x="8039958" y="401596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4117808" name="Google Shape;1327;p137"/>
          <p:cNvSpPr txBox="1"/>
          <p:nvPr>
            <p:ph type="body" idx="6"/>
          </p:nvPr>
        </p:nvSpPr>
        <p:spPr bwMode="auto">
          <a:xfrm>
            <a:off x="4846186" y="4015960"/>
            <a:ext cx="249963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8175019" name="Google Shape;1328;p137"/>
          <p:cNvSpPr txBox="1"/>
          <p:nvPr>
            <p:ph type="body" idx="7"/>
          </p:nvPr>
        </p:nvSpPr>
        <p:spPr bwMode="auto">
          <a:xfrm>
            <a:off x="1653645" y="401596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1" preserve="0" showMasterPhAnim="0" showMasterSp="1" userDrawn="1">
  <p:cSld name="Competition 1">
    <p:spTree>
      <p:nvGrpSpPr>
        <p:cNvPr id="1" name=""/>
        <p:cNvGrpSpPr/>
        <p:nvPr/>
      </p:nvGrpSpPr>
      <p:grpSpPr bwMode="auto">
        <a:xfrm>
          <a:off x="0" y="0"/>
          <a:ext cx="0" cy="0"/>
          <a:chOff x="0" y="0"/>
          <a:chExt cx="0" cy="0"/>
        </a:xfrm>
      </p:grpSpPr>
      <p:sp>
        <p:nvSpPr>
          <p:cNvPr id="657907535" name="Google Shape;1330;p13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990567" name="Google Shape;1331;p13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50465402" name="Google Shape;1332;p138"/>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60824773" name="Google Shape;1333;p138"/>
          <p:cNvCxnSpPr/>
          <p:nvPr/>
        </p:nvCxnSpPr>
        <p:spPr bwMode="auto">
          <a:xfrm>
            <a:off x="6096001" y="2540812"/>
            <a:ext cx="0" cy="3077521"/>
          </a:xfrm>
          <a:prstGeom prst="straightConnector1">
            <a:avLst/>
          </a:prstGeom>
          <a:noFill/>
          <a:ln w="12700" cap="flat" cmpd="sng">
            <a:solidFill>
              <a:schemeClr val="accent2"/>
            </a:solidFill>
            <a:prstDash val="solid"/>
            <a:miter lim="800000"/>
            <a:headEnd type="stealth" w="med" len="med"/>
            <a:tailEnd type="stealth" w="med" len="med"/>
          </a:ln>
        </p:spPr>
      </p:cxnSp>
      <p:cxnSp>
        <p:nvCxnSpPr>
          <p:cNvPr id="836040727" name="Google Shape;1334;p138"/>
          <p:cNvCxnSpPr/>
          <p:nvPr/>
        </p:nvCxnSpPr>
        <p:spPr bwMode="auto">
          <a:xfrm rot="10800000">
            <a:off x="1280160" y="4079572"/>
            <a:ext cx="9631680" cy="0"/>
          </a:xfrm>
          <a:prstGeom prst="straightConnector1">
            <a:avLst/>
          </a:prstGeom>
          <a:noFill/>
          <a:ln w="12700" cap="flat" cmpd="sng">
            <a:solidFill>
              <a:schemeClr val="accent2"/>
            </a:solidFill>
            <a:prstDash val="solid"/>
            <a:miter lim="800000"/>
            <a:headEnd type="stealth" w="med" len="med"/>
            <a:tailEnd type="stealth" w="med" len="med"/>
          </a:ln>
        </p:spPr>
      </p:cxnSp>
      <p:sp>
        <p:nvSpPr>
          <p:cNvPr id="501490204" name="Google Shape;1335;p138"/>
          <p:cNvSpPr txBox="1"/>
          <p:nvPr>
            <p:ph type="body" idx="2"/>
          </p:nvPr>
        </p:nvSpPr>
        <p:spPr bwMode="auto">
          <a:xfrm>
            <a:off x="5505456" y="2219736"/>
            <a:ext cx="1181088"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400"/>
              <a:buNone/>
              <a:defRPr sz="1400">
                <a:solidFill>
                  <a:schemeClr val="accen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2803145" name="Google Shape;1336;p138"/>
          <p:cNvSpPr txBox="1"/>
          <p:nvPr>
            <p:ph type="body" idx="3"/>
          </p:nvPr>
        </p:nvSpPr>
        <p:spPr bwMode="auto">
          <a:xfrm>
            <a:off x="5505456" y="5750115"/>
            <a:ext cx="1181088"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400"/>
              <a:buNone/>
              <a:defRPr sz="1400">
                <a:solidFill>
                  <a:schemeClr val="accen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5223357" name="Google Shape;1337;p138"/>
          <p:cNvSpPr txBox="1"/>
          <p:nvPr>
            <p:ph type="body" idx="4"/>
          </p:nvPr>
        </p:nvSpPr>
        <p:spPr bwMode="auto">
          <a:xfrm>
            <a:off x="1493301" y="4135728"/>
            <a:ext cx="1181088"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400"/>
              <a:buNone/>
              <a:defRPr sz="1400">
                <a:solidFill>
                  <a:schemeClr val="accen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1267311" name="Google Shape;1338;p138"/>
          <p:cNvSpPr txBox="1"/>
          <p:nvPr>
            <p:ph type="body" idx="5"/>
          </p:nvPr>
        </p:nvSpPr>
        <p:spPr bwMode="auto">
          <a:xfrm>
            <a:off x="9517612" y="4135728"/>
            <a:ext cx="1181088" cy="215444"/>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accent1"/>
              </a:buClr>
              <a:buSzPts val="1400"/>
              <a:buNone/>
              <a:defRPr sz="1400">
                <a:solidFill>
                  <a:schemeClr val="accen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2" preserve="0" showMasterPhAnim="0" showMasterSp="1" userDrawn="1">
  <p:cSld name="Competition 2">
    <p:spTree>
      <p:nvGrpSpPr>
        <p:cNvPr id="1" name=""/>
        <p:cNvGrpSpPr/>
        <p:nvPr/>
      </p:nvGrpSpPr>
      <p:grpSpPr bwMode="auto">
        <a:xfrm>
          <a:off x="0" y="0"/>
          <a:ext cx="0" cy="0"/>
          <a:chOff x="0" y="0"/>
          <a:chExt cx="0" cy="0"/>
        </a:xfrm>
      </p:grpSpPr>
      <p:sp>
        <p:nvSpPr>
          <p:cNvPr id="318931623" name="Google Shape;1340;p139"/>
          <p:cNvSpPr txBox="1"/>
          <p:nvPr>
            <p:ph type="body" idx="1"/>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7300738" name="Google Shape;1341;p139"/>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449463418" name="Google Shape;1342;p13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36323658" name="Google Shape;1343;p139"/>
          <p:cNvSpPr txBox="1"/>
          <p:nvPr>
            <p:ph type="title"/>
          </p:nvPr>
        </p:nvSpPr>
        <p:spPr bwMode="auto">
          <a:xfrm>
            <a:off x="623888" y="939312"/>
            <a:ext cx="3037868" cy="12804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11915332" name="Google Shape;1344;p139"/>
          <p:cNvSpPr txBox="1"/>
          <p:nvPr>
            <p:ph type="body" idx="2"/>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2119472" name="Google Shape;1345;p139"/>
          <p:cNvSpPr txBox="1"/>
          <p:nvPr>
            <p:ph type="body" idx="3"/>
          </p:nvPr>
        </p:nvSpPr>
        <p:spPr bwMode="auto">
          <a:xfrm>
            <a:off x="7407880" y="678699"/>
            <a:ext cx="145611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02376774" name="Google Shape;1346;p139"/>
          <p:cNvSpPr txBox="1"/>
          <p:nvPr>
            <p:ph type="body" idx="4"/>
          </p:nvPr>
        </p:nvSpPr>
        <p:spPr bwMode="auto">
          <a:xfrm>
            <a:off x="7407880" y="5293252"/>
            <a:ext cx="145611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2359791" name="Google Shape;1347;p139"/>
          <p:cNvSpPr txBox="1"/>
          <p:nvPr>
            <p:ph type="body" idx="5"/>
          </p:nvPr>
        </p:nvSpPr>
        <p:spPr bwMode="auto">
          <a:xfrm>
            <a:off x="5014512" y="2771086"/>
            <a:ext cx="146019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58634230" name="Google Shape;1348;p139"/>
          <p:cNvSpPr txBox="1"/>
          <p:nvPr>
            <p:ph type="body" idx="6"/>
          </p:nvPr>
        </p:nvSpPr>
        <p:spPr bwMode="auto">
          <a:xfrm>
            <a:off x="9797147" y="2771086"/>
            <a:ext cx="1460211" cy="215444"/>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grpSp>
        <p:nvGrpSpPr>
          <p:cNvPr id="634354314" name="Google Shape;1349;p139"/>
          <p:cNvGrpSpPr/>
          <p:nvPr/>
        </p:nvGrpSpPr>
        <p:grpSpPr bwMode="auto">
          <a:xfrm>
            <a:off x="4838598" y="1017974"/>
            <a:ext cx="6594674" cy="4129903"/>
            <a:chOff x="4817816" y="1012226"/>
            <a:chExt cx="6594674" cy="4129903"/>
          </a:xfrm>
        </p:grpSpPr>
        <p:cxnSp>
          <p:nvCxnSpPr>
            <p:cNvPr id="1350" name="Google Shape;1350;p139"/>
            <p:cNvCxnSpPr/>
            <p:nvPr/>
          </p:nvCxnSpPr>
          <p:spPr bwMode="auto">
            <a:xfrm>
              <a:off x="8115154" y="1012226"/>
              <a:ext cx="0" cy="4129903"/>
            </a:xfrm>
            <a:prstGeom prst="straightConnector1">
              <a:avLst/>
            </a:prstGeom>
            <a:noFill/>
            <a:ln w="12700" cap="flat" cmpd="sng">
              <a:solidFill>
                <a:schemeClr val="accent4"/>
              </a:solidFill>
              <a:prstDash val="solid"/>
              <a:miter lim="800000"/>
              <a:headEnd type="stealth" w="med" len="med"/>
              <a:tailEnd type="stealth" w="med" len="med"/>
            </a:ln>
          </p:spPr>
        </p:cxnSp>
        <p:cxnSp>
          <p:nvCxnSpPr>
            <p:cNvPr id="1351" name="Google Shape;1351;p139"/>
            <p:cNvCxnSpPr/>
            <p:nvPr/>
          </p:nvCxnSpPr>
          <p:spPr bwMode="auto">
            <a:xfrm rot="10800000">
              <a:off x="4817816" y="3077178"/>
              <a:ext cx="6594674" cy="0"/>
            </a:xfrm>
            <a:prstGeom prst="straightConnector1">
              <a:avLst/>
            </a:prstGeom>
            <a:noFill/>
            <a:ln w="12700" cap="flat" cmpd="sng">
              <a:solidFill>
                <a:schemeClr val="accent4"/>
              </a:solidFill>
              <a:prstDash val="solid"/>
              <a:miter lim="800000"/>
              <a:headEnd type="stealth" w="med" len="med"/>
              <a:tailEnd type="stealth" w="med" len="med"/>
            </a:ln>
          </p:spPr>
        </p:cxnSp>
      </p:gr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3" preserve="0" showMasterPhAnim="0" showMasterSp="1" userDrawn="1">
  <p:cSld name="Competition 3">
    <p:spTree>
      <p:nvGrpSpPr>
        <p:cNvPr id="1" name=""/>
        <p:cNvGrpSpPr/>
        <p:nvPr/>
      </p:nvGrpSpPr>
      <p:grpSpPr bwMode="auto">
        <a:xfrm>
          <a:off x="0" y="0"/>
          <a:ext cx="0" cy="0"/>
          <a:chOff x="0" y="0"/>
          <a:chExt cx="0" cy="0"/>
        </a:xfrm>
      </p:grpSpPr>
      <p:sp>
        <p:nvSpPr>
          <p:cNvPr id="1595084280" name="Google Shape;1353;p140"/>
          <p:cNvSpPr txBox="1"/>
          <p:nvPr>
            <p:ph type="body" idx="1"/>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57707728" name="Google Shape;1354;p140"/>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8752363" name="Google Shape;1355;p14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474974956" name="Google Shape;1356;p140"/>
          <p:cNvSpPr txBox="1"/>
          <p:nvPr>
            <p:ph type="title"/>
          </p:nvPr>
        </p:nvSpPr>
        <p:spPr bwMode="auto">
          <a:xfrm>
            <a:off x="623888" y="939312"/>
            <a:ext cx="3037868" cy="12804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96296842" name="Google Shape;1357;p140"/>
          <p:cNvSpPr txBox="1"/>
          <p:nvPr>
            <p:ph type="body" idx="2"/>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8984988" name="Google Shape;1358;p140"/>
          <p:cNvSpPr txBox="1"/>
          <p:nvPr>
            <p:ph type="body" idx="3"/>
          </p:nvPr>
        </p:nvSpPr>
        <p:spPr bwMode="auto">
          <a:xfrm>
            <a:off x="7137080" y="5161433"/>
            <a:ext cx="2366428"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4633396" name="Google Shape;1359;p140"/>
          <p:cNvSpPr txBox="1"/>
          <p:nvPr>
            <p:ph type="body" idx="4"/>
          </p:nvPr>
        </p:nvSpPr>
        <p:spPr bwMode="auto">
          <a:xfrm rot="-5400000">
            <a:off x="3887800" y="2767748"/>
            <a:ext cx="210897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913942768" name="Google Shape;1360;p140"/>
          <p:cNvCxnSpPr/>
          <p:nvPr/>
        </p:nvCxnSpPr>
        <p:spPr bwMode="auto">
          <a:xfrm>
            <a:off x="5203279" y="810518"/>
            <a:ext cx="0" cy="4129903"/>
          </a:xfrm>
          <a:prstGeom prst="straightConnector1">
            <a:avLst/>
          </a:prstGeom>
          <a:noFill/>
          <a:ln w="12700" cap="flat" cmpd="sng">
            <a:solidFill>
              <a:schemeClr val="accent4"/>
            </a:solidFill>
            <a:prstDash val="solid"/>
            <a:miter lim="800000"/>
            <a:headEnd type="stealth" w="med" len="med"/>
            <a:tailEnd type="none" w="sm" len="sm"/>
          </a:ln>
        </p:spPr>
      </p:cxnSp>
      <p:cxnSp>
        <p:nvCxnSpPr>
          <p:cNvPr id="1444527494" name="Google Shape;1361;p140"/>
          <p:cNvCxnSpPr/>
          <p:nvPr/>
        </p:nvCxnSpPr>
        <p:spPr bwMode="auto">
          <a:xfrm rot="10800000">
            <a:off x="5203279" y="4940421"/>
            <a:ext cx="6234030" cy="0"/>
          </a:xfrm>
          <a:prstGeom prst="straightConnector1">
            <a:avLst/>
          </a:prstGeom>
          <a:noFill/>
          <a:ln w="12700" cap="flat" cmpd="sng">
            <a:solidFill>
              <a:schemeClr val="accent4"/>
            </a:solidFill>
            <a:prstDash val="solid"/>
            <a:miter lim="800000"/>
            <a:headEnd type="stealth" w="med" len="med"/>
            <a:tailEnd type="none" w="sm" len="sm"/>
          </a:ln>
        </p:spPr>
      </p:cxn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4" preserve="0" showMasterPhAnim="0" showMasterSp="1" userDrawn="1">
  <p:cSld name="Competition 4">
    <p:spTree>
      <p:nvGrpSpPr>
        <p:cNvPr id="1" name=""/>
        <p:cNvGrpSpPr/>
        <p:nvPr/>
      </p:nvGrpSpPr>
      <p:grpSpPr bwMode="auto">
        <a:xfrm>
          <a:off x="0" y="0"/>
          <a:ext cx="0" cy="0"/>
          <a:chOff x="0" y="0"/>
          <a:chExt cx="0" cy="0"/>
        </a:xfrm>
      </p:grpSpPr>
      <p:sp>
        <p:nvSpPr>
          <p:cNvPr id="1142071923" name="Google Shape;1363;p141"/>
          <p:cNvSpPr txBox="1"/>
          <p:nvPr>
            <p:ph type="body" idx="1"/>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0401267" name="Google Shape;1364;p141"/>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127204941" name="Google Shape;1365;p14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53047558" name="Google Shape;1366;p141"/>
          <p:cNvSpPr txBox="1"/>
          <p:nvPr>
            <p:ph type="title"/>
          </p:nvPr>
        </p:nvSpPr>
        <p:spPr bwMode="auto">
          <a:xfrm>
            <a:off x="623888" y="939312"/>
            <a:ext cx="3037868" cy="12804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85527576" name="Google Shape;1367;p141"/>
          <p:cNvSpPr txBox="1"/>
          <p:nvPr>
            <p:ph type="body" idx="2"/>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grpSp>
        <p:nvGrpSpPr>
          <p:cNvPr id="1449876381" name="Google Shape;1368;p141"/>
          <p:cNvGrpSpPr/>
          <p:nvPr/>
        </p:nvGrpSpPr>
        <p:grpSpPr bwMode="auto">
          <a:xfrm>
            <a:off x="6071535" y="1018524"/>
            <a:ext cx="4128803" cy="4128802"/>
            <a:chOff x="6042359" y="989348"/>
            <a:chExt cx="4187154" cy="4187154"/>
          </a:xfrm>
        </p:grpSpPr>
        <p:grpSp>
          <p:nvGrpSpPr>
            <p:cNvPr id="1369" name="Google Shape;1369;p141"/>
            <p:cNvGrpSpPr/>
            <p:nvPr/>
          </p:nvGrpSpPr>
          <p:grpSpPr bwMode="auto">
            <a:xfrm>
              <a:off x="6042359" y="989348"/>
              <a:ext cx="4187154" cy="4187154"/>
              <a:chOff x="5996487" y="1050776"/>
              <a:chExt cx="4187154" cy="4187154"/>
            </a:xfrm>
          </p:grpSpPr>
          <p:sp>
            <p:nvSpPr>
              <p:cNvPr id="1370" name="Google Shape;1370;p141"/>
              <p:cNvSpPr/>
              <p:nvPr/>
            </p:nvSpPr>
            <p:spPr bwMode="auto">
              <a:xfrm>
                <a:off x="5996487" y="1050776"/>
                <a:ext cx="4187154" cy="4187154"/>
              </a:xfrm>
              <a:prstGeom prst="ellipse">
                <a:avLst/>
              </a:prstGeom>
              <a:solidFill>
                <a:schemeClr val="dk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71" name="Google Shape;1371;p141"/>
              <p:cNvSpPr/>
              <p:nvPr/>
            </p:nvSpPr>
            <p:spPr bwMode="auto">
              <a:xfrm>
                <a:off x="6672486" y="1726775"/>
                <a:ext cx="2835157" cy="2835157"/>
              </a:xfrm>
              <a:prstGeom prst="ellipse">
                <a:avLst/>
              </a:prstGeom>
              <a:solidFill>
                <a:schemeClr val="dk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72" name="Google Shape;1372;p141"/>
              <p:cNvSpPr/>
              <p:nvPr/>
            </p:nvSpPr>
            <p:spPr bwMode="auto">
              <a:xfrm>
                <a:off x="7328795" y="2383085"/>
                <a:ext cx="1522538" cy="1522538"/>
              </a:xfrm>
              <a:prstGeom prst="ellipse">
                <a:avLst/>
              </a:prstGeom>
              <a:solidFill>
                <a:schemeClr val="dk2"/>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grpSp>
        <p:grpSp>
          <p:nvGrpSpPr>
            <p:cNvPr id="1373" name="Google Shape;1373;p141"/>
            <p:cNvGrpSpPr/>
            <p:nvPr/>
          </p:nvGrpSpPr>
          <p:grpSpPr bwMode="auto">
            <a:xfrm>
              <a:off x="6042359" y="989351"/>
              <a:ext cx="4187154" cy="4187149"/>
              <a:chOff x="5996487" y="1050777"/>
              <a:chExt cx="4187154" cy="4187149"/>
            </a:xfrm>
          </p:grpSpPr>
          <p:cxnSp>
            <p:nvCxnSpPr>
              <p:cNvPr id="1374" name="Google Shape;1374;p141"/>
              <p:cNvCxnSpPr/>
              <p:nvPr/>
            </p:nvCxnSpPr>
            <p:spPr bwMode="auto">
              <a:xfrm>
                <a:off x="8090064" y="1050777"/>
                <a:ext cx="0" cy="4187149"/>
              </a:xfrm>
              <a:prstGeom prst="straightConnector1">
                <a:avLst/>
              </a:prstGeom>
              <a:noFill/>
              <a:ln w="12700" cap="flat" cmpd="sng">
                <a:solidFill>
                  <a:schemeClr val="accent4"/>
                </a:solidFill>
                <a:prstDash val="solid"/>
                <a:miter lim="800000"/>
                <a:headEnd type="none" w="sm" len="sm"/>
                <a:tailEnd type="none" w="sm" len="sm"/>
              </a:ln>
            </p:spPr>
          </p:cxnSp>
          <p:cxnSp>
            <p:nvCxnSpPr>
              <p:cNvPr id="1375" name="Google Shape;1375;p141"/>
              <p:cNvCxnSpPr/>
              <p:nvPr/>
            </p:nvCxnSpPr>
            <p:spPr bwMode="auto">
              <a:xfrm rot="10800000">
                <a:off x="5996487" y="3144352"/>
                <a:ext cx="4187154" cy="0"/>
              </a:xfrm>
              <a:prstGeom prst="straightConnector1">
                <a:avLst/>
              </a:prstGeom>
              <a:noFill/>
              <a:ln w="12700" cap="flat" cmpd="sng">
                <a:solidFill>
                  <a:schemeClr val="accent4"/>
                </a:solidFill>
                <a:prstDash val="solid"/>
                <a:miter lim="800000"/>
                <a:headEnd type="none" w="sm" len="sm"/>
                <a:tailEnd type="none" w="sm" len="sm"/>
              </a:ln>
            </p:spPr>
          </p:cxnSp>
        </p:grpSp>
      </p:grpSp>
      <p:sp>
        <p:nvSpPr>
          <p:cNvPr id="1065649794" name="Google Shape;1376;p141"/>
          <p:cNvSpPr txBox="1"/>
          <p:nvPr>
            <p:ph type="body" idx="3"/>
          </p:nvPr>
        </p:nvSpPr>
        <p:spPr bwMode="auto">
          <a:xfrm>
            <a:off x="7412181" y="678699"/>
            <a:ext cx="144751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5991745" name="Google Shape;1377;p141"/>
          <p:cNvSpPr txBox="1"/>
          <p:nvPr>
            <p:ph type="body" idx="4"/>
          </p:nvPr>
        </p:nvSpPr>
        <p:spPr bwMode="auto">
          <a:xfrm>
            <a:off x="7412181" y="5293252"/>
            <a:ext cx="144751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95024803" name="Google Shape;1378;p141"/>
          <p:cNvSpPr txBox="1"/>
          <p:nvPr>
            <p:ph type="body" idx="5"/>
          </p:nvPr>
        </p:nvSpPr>
        <p:spPr bwMode="auto">
          <a:xfrm>
            <a:off x="4447198" y="2975203"/>
            <a:ext cx="1447322" cy="215444"/>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3921059" name="Google Shape;1379;p141"/>
          <p:cNvSpPr txBox="1"/>
          <p:nvPr>
            <p:ph type="body" idx="6"/>
          </p:nvPr>
        </p:nvSpPr>
        <p:spPr bwMode="auto">
          <a:xfrm>
            <a:off x="10377354" y="2975203"/>
            <a:ext cx="1447199"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1" preserve="0" showMasterPhAnim="0" showMasterSp="1" userDrawn="1">
  <p:cSld name="Product 1">
    <p:spTree>
      <p:nvGrpSpPr>
        <p:cNvPr id="1" name=""/>
        <p:cNvGrpSpPr/>
        <p:nvPr/>
      </p:nvGrpSpPr>
      <p:grpSpPr bwMode="auto">
        <a:xfrm>
          <a:off x="0" y="0"/>
          <a:ext cx="0" cy="0"/>
          <a:chOff x="0" y="0"/>
          <a:chExt cx="0" cy="0"/>
        </a:xfrm>
      </p:grpSpPr>
      <p:sp>
        <p:nvSpPr>
          <p:cNvPr id="1809039589" name="Google Shape;1381;p14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658782738" name="Google Shape;1382;p14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14182691" name="Google Shape;1383;p142"/>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1787632735" name="Google Shape;1384;p142"/>
          <p:cNvPicPr/>
          <p:nvPr/>
        </p:nvPicPr>
        <p:blipFill>
          <a:blip r:embed="rId2">
            <a:alphaModFix/>
          </a:blip>
          <a:srcRect l="0" t="0" r="0" b="0"/>
          <a:stretch/>
        </p:blipFill>
        <p:spPr bwMode="auto">
          <a:xfrm>
            <a:off x="3688080" y="2023342"/>
            <a:ext cx="6644640" cy="10296443"/>
          </a:xfrm>
          <a:prstGeom prst="rect">
            <a:avLst/>
          </a:prstGeom>
          <a:noFill/>
          <a:ln>
            <a:noFill/>
          </a:ln>
        </p:spPr>
      </p:pic>
      <p:sp>
        <p:nvSpPr>
          <p:cNvPr id="2051023489" name="Google Shape;1385;p142"/>
          <p:cNvSpPr txBox="1"/>
          <p:nvPr>
            <p:ph type="body" idx="2"/>
          </p:nvPr>
        </p:nvSpPr>
        <p:spPr bwMode="auto">
          <a:xfrm>
            <a:off x="1146939" y="2187705"/>
            <a:ext cx="2231756" cy="94615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02771941" name="Google Shape;1386;p142"/>
          <p:cNvSpPr txBox="1"/>
          <p:nvPr>
            <p:ph type="body" idx="3"/>
          </p:nvPr>
        </p:nvSpPr>
        <p:spPr bwMode="auto">
          <a:xfrm>
            <a:off x="1146939" y="4321305"/>
            <a:ext cx="2231756" cy="94615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228600" algn="l">
              <a:lnSpc>
                <a:spcPct val="120000"/>
              </a:lnSpc>
              <a:spcBef>
                <a:spcPts val="500"/>
              </a:spcBef>
              <a:spcAft>
                <a:spcPts val="0"/>
              </a:spcAft>
              <a:buClr>
                <a:schemeClr val="dk1"/>
              </a:buClr>
              <a:buSzPts val="1400"/>
              <a:buNone/>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2855646" name="Google Shape;1387;p142"/>
          <p:cNvSpPr txBox="1"/>
          <p:nvPr>
            <p:ph type="body" idx="4"/>
          </p:nvPr>
        </p:nvSpPr>
        <p:spPr bwMode="auto">
          <a:xfrm>
            <a:off x="8813305" y="2187705"/>
            <a:ext cx="2231756" cy="946156"/>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dk1"/>
              </a:buClr>
              <a:buSzPts val="1800"/>
              <a:buNone/>
              <a:defRPr/>
            </a:lvl1pPr>
            <a:lvl2pPr marL="914400" lvl="1" indent="-228600" algn="r">
              <a:lnSpc>
                <a:spcPct val="120000"/>
              </a:lnSpc>
              <a:spcBef>
                <a:spcPts val="1000"/>
              </a:spcBef>
              <a:spcAft>
                <a:spcPts val="0"/>
              </a:spcAft>
              <a:buClr>
                <a:schemeClr val="dk1"/>
              </a:buClr>
              <a:buSzPts val="1400"/>
              <a:buNone/>
              <a:defRPr/>
            </a:lvl2pPr>
            <a:lvl3pPr marL="1371600" lvl="2" indent="-317500" algn="r">
              <a:lnSpc>
                <a:spcPct val="120000"/>
              </a:lnSpc>
              <a:spcBef>
                <a:spcPts val="500"/>
              </a:spcBef>
              <a:spcAft>
                <a:spcPts val="0"/>
              </a:spcAft>
              <a:buClr>
                <a:schemeClr val="dk1"/>
              </a:buClr>
              <a:buSzPts val="1400"/>
              <a:buChar char="•"/>
              <a:defRPr/>
            </a:lvl3pPr>
            <a:lvl4pPr marL="1828800" lvl="3" indent="-304800" algn="r">
              <a:lnSpc>
                <a:spcPct val="120000"/>
              </a:lnSpc>
              <a:spcBef>
                <a:spcPts val="300"/>
              </a:spcBef>
              <a:spcAft>
                <a:spcPts val="0"/>
              </a:spcAft>
              <a:buClr>
                <a:schemeClr val="dk1"/>
              </a:buClr>
              <a:buSzPts val="1200"/>
              <a:buChar char="−"/>
              <a:defRPr/>
            </a:lvl4pPr>
            <a:lvl5pPr marL="2286000" lvl="4" indent="-304800" algn="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51530480" name="Google Shape;1388;p142"/>
          <p:cNvSpPr txBox="1"/>
          <p:nvPr>
            <p:ph type="body" idx="5"/>
          </p:nvPr>
        </p:nvSpPr>
        <p:spPr bwMode="auto">
          <a:xfrm>
            <a:off x="8813305" y="4321305"/>
            <a:ext cx="2231756" cy="946156"/>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dk1"/>
              </a:buClr>
              <a:buSzPts val="1800"/>
              <a:buNone/>
              <a:defRPr/>
            </a:lvl1pPr>
            <a:lvl2pPr marL="914400" lvl="1" indent="-228600" algn="r">
              <a:lnSpc>
                <a:spcPct val="120000"/>
              </a:lnSpc>
              <a:spcBef>
                <a:spcPts val="1000"/>
              </a:spcBef>
              <a:spcAft>
                <a:spcPts val="0"/>
              </a:spcAft>
              <a:buClr>
                <a:schemeClr val="dk1"/>
              </a:buClr>
              <a:buSzPts val="1400"/>
              <a:buNone/>
              <a:defRPr/>
            </a:lvl2pPr>
            <a:lvl3pPr marL="1371600" lvl="2" indent="-317500" algn="r">
              <a:lnSpc>
                <a:spcPct val="120000"/>
              </a:lnSpc>
              <a:spcBef>
                <a:spcPts val="500"/>
              </a:spcBef>
              <a:spcAft>
                <a:spcPts val="0"/>
              </a:spcAft>
              <a:buClr>
                <a:schemeClr val="dk1"/>
              </a:buClr>
              <a:buSzPts val="1400"/>
              <a:buChar char="•"/>
              <a:defRPr/>
            </a:lvl3pPr>
            <a:lvl4pPr marL="1828800" lvl="3" indent="-304800" algn="r">
              <a:lnSpc>
                <a:spcPct val="120000"/>
              </a:lnSpc>
              <a:spcBef>
                <a:spcPts val="300"/>
              </a:spcBef>
              <a:spcAft>
                <a:spcPts val="0"/>
              </a:spcAft>
              <a:buClr>
                <a:schemeClr val="dk1"/>
              </a:buClr>
              <a:buSzPts val="1200"/>
              <a:buChar char="−"/>
              <a:defRPr/>
            </a:lvl4pPr>
            <a:lvl5pPr marL="2286000" lvl="4" indent="-304800" algn="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6941452" name="Google Shape;1389;p142"/>
          <p:cNvSpPr/>
          <p:nvPr>
            <p:ph type="pic" idx="6"/>
          </p:nvPr>
        </p:nvSpPr>
        <p:spPr bwMode="auto">
          <a:xfrm>
            <a:off x="4281310" y="2272151"/>
            <a:ext cx="3653936" cy="7914226"/>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4" preserve="0" showMasterPhAnim="0" showMasterSp="1" userDrawn="1">
  <p:cSld name="Prob/Solution 4">
    <p:spTree>
      <p:nvGrpSpPr>
        <p:cNvPr id="1" name=""/>
        <p:cNvGrpSpPr/>
        <p:nvPr/>
      </p:nvGrpSpPr>
      <p:grpSpPr bwMode="auto">
        <a:xfrm>
          <a:off x="0" y="0"/>
          <a:ext cx="0" cy="0"/>
          <a:chOff x="0" y="0"/>
          <a:chExt cx="0" cy="0"/>
        </a:xfrm>
      </p:grpSpPr>
      <p:sp>
        <p:nvSpPr>
          <p:cNvPr id="1993360956" name="Google Shape;98;p16"/>
          <p:cNvSpPr/>
          <p:nvPr>
            <p:ph type="pic" idx="2"/>
          </p:nvPr>
        </p:nvSpPr>
        <p:spPr bwMode="auto">
          <a:xfrm>
            <a:off x="6096000" y="0"/>
            <a:ext cx="6096000" cy="6165850"/>
          </a:xfrm>
          <a:prstGeom prst="rect">
            <a:avLst/>
          </a:prstGeom>
          <a:solidFill>
            <a:schemeClr val="accent2"/>
          </a:solidFill>
          <a:ln>
            <a:noFill/>
          </a:ln>
        </p:spPr>
      </p:sp>
      <p:sp>
        <p:nvSpPr>
          <p:cNvPr id="1605270645" name="Google Shape;99;p1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97054779" name="Google Shape;100;p16"/>
          <p:cNvSpPr txBox="1"/>
          <p:nvPr>
            <p:ph type="body" idx="1"/>
          </p:nvPr>
        </p:nvSpPr>
        <p:spPr bwMode="auto">
          <a:xfrm>
            <a:off x="623888" y="605981"/>
            <a:ext cx="3120230"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41873636" name="Google Shape;101;p16"/>
          <p:cNvSpPr txBox="1"/>
          <p:nvPr>
            <p:ph type="body" idx="3"/>
          </p:nvPr>
        </p:nvSpPr>
        <p:spPr bwMode="auto">
          <a:xfrm>
            <a:off x="623888" y="3754165"/>
            <a:ext cx="3120230"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23403264" name="Google Shape;102;p16"/>
          <p:cNvSpPr txBox="1"/>
          <p:nvPr>
            <p:ph type="title"/>
          </p:nvPr>
        </p:nvSpPr>
        <p:spPr bwMode="auto">
          <a:xfrm>
            <a:off x="623888" y="2099406"/>
            <a:ext cx="3120230"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00457015" name="Google Shape;103;p16"/>
          <p:cNvSpPr txBox="1"/>
          <p:nvPr>
            <p:ph type="body" idx="4"/>
          </p:nvPr>
        </p:nvSpPr>
        <p:spPr bwMode="auto">
          <a:xfrm>
            <a:off x="4368800"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18303688" name="Google Shape;104;p16"/>
          <p:cNvSpPr txBox="1"/>
          <p:nvPr>
            <p:ph type="body" idx="5"/>
          </p:nvPr>
        </p:nvSpPr>
        <p:spPr bwMode="auto">
          <a:xfrm>
            <a:off x="8131175"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2" preserve="0" showMasterPhAnim="0" showMasterSp="1" userDrawn="1">
  <p:cSld name="Product 2">
    <p:spTree>
      <p:nvGrpSpPr>
        <p:cNvPr id="1" name=""/>
        <p:cNvGrpSpPr/>
        <p:nvPr/>
      </p:nvGrpSpPr>
      <p:grpSpPr bwMode="auto">
        <a:xfrm>
          <a:off x="0" y="0"/>
          <a:ext cx="0" cy="0"/>
          <a:chOff x="0" y="0"/>
          <a:chExt cx="0" cy="0"/>
        </a:xfrm>
      </p:grpSpPr>
      <p:sp>
        <p:nvSpPr>
          <p:cNvPr id="611294141" name="Google Shape;1391;p14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503605048" name="Google Shape;1392;p143"/>
          <p:cNvSpPr txBox="1"/>
          <p:nvPr>
            <p:ph type="title"/>
          </p:nvPr>
        </p:nvSpPr>
        <p:spPr bwMode="auto">
          <a:xfrm>
            <a:off x="623887" y="2639771"/>
            <a:ext cx="3728657" cy="886310"/>
          </a:xfrm>
          <a:prstGeom prst="rect">
            <a:avLst/>
          </a:prstGeom>
          <a:noFill/>
          <a:ln>
            <a:noFill/>
          </a:ln>
        </p:spPr>
        <p:txBody>
          <a:bodyPr spcFirstLastPara="1" wrap="square" lIns="0" tIns="0" rIns="0" bIns="0" anchor="t" anchorCtr="0">
            <a:spAutoFit/>
          </a:bodyPr>
          <a:lstStyle>
            <a:lvl1pPr lvl="0" algn="r">
              <a:lnSpc>
                <a:spcPct val="90000"/>
              </a:lnSpc>
              <a:spcBef>
                <a:spcPts val="0"/>
              </a:spcBef>
              <a:spcAft>
                <a:spcPts val="0"/>
              </a:spcAft>
              <a:buClr>
                <a:schemeClr val="dk1"/>
              </a:buClr>
              <a:buSzPts val="3200"/>
              <a:buFont typeface="Montserra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43477858" name="Google Shape;1393;p143"/>
          <p:cNvSpPr txBox="1"/>
          <p:nvPr>
            <p:ph type="body" idx="1"/>
          </p:nvPr>
        </p:nvSpPr>
        <p:spPr bwMode="auto">
          <a:xfrm>
            <a:off x="623888" y="605981"/>
            <a:ext cx="372865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3" preserve="0" showMasterPhAnim="0" showMasterSp="1" userDrawn="1">
  <p:cSld name="Product 3">
    <p:spTree>
      <p:nvGrpSpPr>
        <p:cNvPr id="1" name=""/>
        <p:cNvGrpSpPr/>
        <p:nvPr/>
      </p:nvGrpSpPr>
      <p:grpSpPr bwMode="auto">
        <a:xfrm>
          <a:off x="0" y="0"/>
          <a:ext cx="0" cy="0"/>
          <a:chOff x="0" y="0"/>
          <a:chExt cx="0" cy="0"/>
        </a:xfrm>
      </p:grpSpPr>
      <p:sp>
        <p:nvSpPr>
          <p:cNvPr id="1799299908" name="Google Shape;1395;p144"/>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51649203" name="Google Shape;1396;p14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32071470" name="Google Shape;1397;p144"/>
          <p:cNvSpPr txBox="1"/>
          <p:nvPr>
            <p:ph type="title"/>
          </p:nvPr>
        </p:nvSpPr>
        <p:spPr bwMode="auto">
          <a:xfrm>
            <a:off x="623887" y="2639771"/>
            <a:ext cx="3728657" cy="886310"/>
          </a:xfrm>
          <a:prstGeom prst="rect">
            <a:avLst/>
          </a:prstGeom>
          <a:noFill/>
          <a:ln>
            <a:noFill/>
          </a:ln>
        </p:spPr>
        <p:txBody>
          <a:bodyPr spcFirstLastPara="1" wrap="square" lIns="0" tIns="0" rIns="0" bIns="0" anchor="t" anchorCtr="0">
            <a:spAutoFit/>
          </a:bodyPr>
          <a:lstStyle>
            <a:lvl1pPr lvl="0" algn="r">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pic>
        <p:nvPicPr>
          <p:cNvPr id="1901743992" name="Google Shape;1398;p144"/>
          <p:cNvPicPr/>
          <p:nvPr/>
        </p:nvPicPr>
        <p:blipFill>
          <a:blip r:embed="rId2">
            <a:alphaModFix/>
          </a:blip>
          <a:srcRect l="0" t="0" r="0" b="0"/>
          <a:stretch/>
        </p:blipFill>
        <p:spPr bwMode="auto">
          <a:xfrm>
            <a:off x="4650431" y="608457"/>
            <a:ext cx="3993697" cy="6188578"/>
          </a:xfrm>
          <a:prstGeom prst="rect">
            <a:avLst/>
          </a:prstGeom>
          <a:noFill/>
          <a:ln>
            <a:noFill/>
          </a:ln>
        </p:spPr>
      </p:pic>
      <p:sp>
        <p:nvSpPr>
          <p:cNvPr id="1252464873" name="Google Shape;1399;p144"/>
          <p:cNvSpPr/>
          <p:nvPr>
            <p:ph type="pic" idx="2"/>
          </p:nvPr>
        </p:nvSpPr>
        <p:spPr bwMode="auto">
          <a:xfrm>
            <a:off x="5006987" y="758002"/>
            <a:ext cx="2196162" cy="4756768"/>
          </a:xfrm>
          <a:prstGeom prst="rect">
            <a:avLst/>
          </a:prstGeom>
          <a:solidFill>
            <a:schemeClr val="lt1"/>
          </a:solidFill>
          <a:ln>
            <a:noFill/>
          </a:ln>
        </p:spPr>
      </p:sp>
      <p:sp>
        <p:nvSpPr>
          <p:cNvPr id="1075196892" name="Google Shape;1400;p144"/>
          <p:cNvSpPr txBox="1"/>
          <p:nvPr>
            <p:ph type="body" idx="1"/>
          </p:nvPr>
        </p:nvSpPr>
        <p:spPr bwMode="auto">
          <a:xfrm>
            <a:off x="623888" y="605981"/>
            <a:ext cx="372865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5" preserve="0" showMasterPhAnim="0" showMasterSp="1" userDrawn="1">
  <p:cSld name="Product 5">
    <p:spTree>
      <p:nvGrpSpPr>
        <p:cNvPr id="1" name=""/>
        <p:cNvGrpSpPr/>
        <p:nvPr/>
      </p:nvGrpSpPr>
      <p:grpSpPr bwMode="auto">
        <a:xfrm>
          <a:off x="0" y="0"/>
          <a:ext cx="0" cy="0"/>
          <a:chOff x="0" y="0"/>
          <a:chExt cx="0" cy="0"/>
        </a:xfrm>
      </p:grpSpPr>
      <p:pic>
        <p:nvPicPr>
          <p:cNvPr id="804197713" name="Google Shape;1402;p145"/>
          <p:cNvPicPr/>
          <p:nvPr/>
        </p:nvPicPr>
        <p:blipFill>
          <a:blip r:embed="rId2">
            <a:alphaModFix/>
          </a:blip>
          <a:srcRect l="0" t="0" r="0" b="0"/>
          <a:stretch/>
        </p:blipFill>
        <p:spPr bwMode="auto">
          <a:xfrm>
            <a:off x="3974402" y="605981"/>
            <a:ext cx="3249358" cy="5035160"/>
          </a:xfrm>
          <a:prstGeom prst="rect">
            <a:avLst/>
          </a:prstGeom>
          <a:noFill/>
          <a:ln>
            <a:noFill/>
          </a:ln>
        </p:spPr>
      </p:pic>
      <p:pic>
        <p:nvPicPr>
          <p:cNvPr id="2072033330" name="Google Shape;1403;p145"/>
          <p:cNvPicPr/>
          <p:nvPr/>
        </p:nvPicPr>
        <p:blipFill>
          <a:blip r:embed="rId2">
            <a:alphaModFix/>
          </a:blip>
          <a:srcRect l="0" t="0" r="0" b="0"/>
          <a:stretch/>
        </p:blipFill>
        <p:spPr bwMode="auto">
          <a:xfrm>
            <a:off x="6556933" y="605981"/>
            <a:ext cx="3249358" cy="5035160"/>
          </a:xfrm>
          <a:prstGeom prst="rect">
            <a:avLst/>
          </a:prstGeom>
          <a:noFill/>
          <a:ln>
            <a:noFill/>
          </a:ln>
        </p:spPr>
      </p:pic>
      <p:pic>
        <p:nvPicPr>
          <p:cNvPr id="924943835" name="Google Shape;1404;p145"/>
          <p:cNvPicPr/>
          <p:nvPr/>
        </p:nvPicPr>
        <p:blipFill>
          <a:blip r:embed="rId2">
            <a:alphaModFix/>
          </a:blip>
          <a:srcRect l="0" t="0" r="0" b="0"/>
          <a:stretch/>
        </p:blipFill>
        <p:spPr bwMode="auto">
          <a:xfrm>
            <a:off x="9139464" y="605981"/>
            <a:ext cx="3249358" cy="5035160"/>
          </a:xfrm>
          <a:prstGeom prst="rect">
            <a:avLst/>
          </a:prstGeom>
          <a:noFill/>
          <a:ln>
            <a:noFill/>
          </a:ln>
        </p:spPr>
      </p:pic>
      <p:sp>
        <p:nvSpPr>
          <p:cNvPr id="766992004" name="Google Shape;1405;p145"/>
          <p:cNvSpPr/>
          <p:nvPr>
            <p:ph type="pic" idx="2"/>
          </p:nvPr>
        </p:nvSpPr>
        <p:spPr bwMode="auto">
          <a:xfrm>
            <a:off x="4264504" y="727654"/>
            <a:ext cx="1786845" cy="3870211"/>
          </a:xfrm>
          <a:prstGeom prst="rect">
            <a:avLst/>
          </a:prstGeom>
          <a:solidFill>
            <a:schemeClr val="lt1"/>
          </a:solidFill>
          <a:ln>
            <a:noFill/>
          </a:ln>
        </p:spPr>
      </p:sp>
      <p:sp>
        <p:nvSpPr>
          <p:cNvPr id="884505486" name="Google Shape;1406;p145"/>
          <p:cNvSpPr/>
          <p:nvPr>
            <p:ph type="pic" idx="3"/>
          </p:nvPr>
        </p:nvSpPr>
        <p:spPr bwMode="auto">
          <a:xfrm>
            <a:off x="6847034" y="727654"/>
            <a:ext cx="1786844" cy="3870211"/>
          </a:xfrm>
          <a:prstGeom prst="rect">
            <a:avLst/>
          </a:prstGeom>
          <a:solidFill>
            <a:schemeClr val="lt1"/>
          </a:solidFill>
          <a:ln>
            <a:noFill/>
          </a:ln>
        </p:spPr>
      </p:sp>
      <p:sp>
        <p:nvSpPr>
          <p:cNvPr id="442549009" name="Google Shape;1407;p145"/>
          <p:cNvSpPr/>
          <p:nvPr>
            <p:ph type="pic" idx="4"/>
          </p:nvPr>
        </p:nvSpPr>
        <p:spPr bwMode="auto">
          <a:xfrm>
            <a:off x="9429565" y="727654"/>
            <a:ext cx="1786844" cy="3870211"/>
          </a:xfrm>
          <a:prstGeom prst="rect">
            <a:avLst/>
          </a:prstGeom>
          <a:solidFill>
            <a:schemeClr val="lt1"/>
          </a:solidFill>
          <a:ln>
            <a:noFill/>
          </a:ln>
        </p:spPr>
      </p:sp>
      <p:sp>
        <p:nvSpPr>
          <p:cNvPr id="1416326638" name="Google Shape;1408;p14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891404498" name="Google Shape;1409;p145"/>
          <p:cNvSpPr txBox="1"/>
          <p:nvPr>
            <p:ph type="title"/>
          </p:nvPr>
        </p:nvSpPr>
        <p:spPr bwMode="auto">
          <a:xfrm>
            <a:off x="623887" y="2639771"/>
            <a:ext cx="2929537"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3200"/>
              <a:buFont typeface="Montserra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900195791" name="Google Shape;1410;p145"/>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8839294" name="Google Shape;1411;p145"/>
          <p:cNvSpPr txBox="1"/>
          <p:nvPr>
            <p:ph type="body" idx="5"/>
          </p:nvPr>
        </p:nvSpPr>
        <p:spPr bwMode="auto">
          <a:xfrm>
            <a:off x="4042050"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5403273" name="Google Shape;1412;p145"/>
          <p:cNvSpPr txBox="1"/>
          <p:nvPr>
            <p:ph type="body" idx="6"/>
          </p:nvPr>
        </p:nvSpPr>
        <p:spPr bwMode="auto">
          <a:xfrm>
            <a:off x="6624580"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1865586" name="Google Shape;1413;p145"/>
          <p:cNvSpPr txBox="1"/>
          <p:nvPr>
            <p:ph type="body" idx="7"/>
          </p:nvPr>
        </p:nvSpPr>
        <p:spPr bwMode="auto">
          <a:xfrm>
            <a:off x="9207111"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6" preserve="0" showMasterPhAnim="0" showMasterSp="1" userDrawn="1">
  <p:cSld name="Product 6">
    <p:spTree>
      <p:nvGrpSpPr>
        <p:cNvPr id="1" name=""/>
        <p:cNvGrpSpPr/>
        <p:nvPr/>
      </p:nvGrpSpPr>
      <p:grpSpPr bwMode="auto">
        <a:xfrm>
          <a:off x="0" y="0"/>
          <a:ext cx="0" cy="0"/>
          <a:chOff x="0" y="0"/>
          <a:chExt cx="0" cy="0"/>
        </a:xfrm>
      </p:grpSpPr>
      <p:pic>
        <p:nvPicPr>
          <p:cNvPr id="669737909" name="Google Shape;1415;p146"/>
          <p:cNvPicPr/>
          <p:nvPr/>
        </p:nvPicPr>
        <p:blipFill>
          <a:blip r:embed="rId2">
            <a:alphaModFix/>
          </a:blip>
          <a:srcRect l="0" t="0" r="0" b="0"/>
          <a:stretch/>
        </p:blipFill>
        <p:spPr bwMode="auto">
          <a:xfrm>
            <a:off x="1326777" y="1792354"/>
            <a:ext cx="2267585" cy="3513818"/>
          </a:xfrm>
          <a:prstGeom prst="rect">
            <a:avLst/>
          </a:prstGeom>
          <a:noFill/>
          <a:ln>
            <a:noFill/>
          </a:ln>
        </p:spPr>
      </p:pic>
      <p:pic>
        <p:nvPicPr>
          <p:cNvPr id="2111889448" name="Google Shape;1416;p146"/>
          <p:cNvPicPr/>
          <p:nvPr/>
        </p:nvPicPr>
        <p:blipFill>
          <a:blip r:embed="rId2">
            <a:alphaModFix/>
          </a:blip>
          <a:srcRect l="0" t="0" r="0" b="0"/>
          <a:stretch/>
        </p:blipFill>
        <p:spPr bwMode="auto">
          <a:xfrm>
            <a:off x="3948816" y="1792354"/>
            <a:ext cx="2267585" cy="3513818"/>
          </a:xfrm>
          <a:prstGeom prst="rect">
            <a:avLst/>
          </a:prstGeom>
          <a:noFill/>
          <a:ln>
            <a:noFill/>
          </a:ln>
        </p:spPr>
      </p:pic>
      <p:pic>
        <p:nvPicPr>
          <p:cNvPr id="779765445" name="Google Shape;1417;p146"/>
          <p:cNvPicPr/>
          <p:nvPr/>
        </p:nvPicPr>
        <p:blipFill>
          <a:blip r:embed="rId2">
            <a:alphaModFix/>
          </a:blip>
          <a:srcRect l="0" t="0" r="0" b="0"/>
          <a:stretch/>
        </p:blipFill>
        <p:spPr bwMode="auto">
          <a:xfrm>
            <a:off x="6570855" y="1792354"/>
            <a:ext cx="2267585" cy="3513818"/>
          </a:xfrm>
          <a:prstGeom prst="rect">
            <a:avLst/>
          </a:prstGeom>
          <a:noFill/>
          <a:ln>
            <a:noFill/>
          </a:ln>
        </p:spPr>
      </p:pic>
      <p:pic>
        <p:nvPicPr>
          <p:cNvPr id="1448371953" name="Google Shape;1418;p146"/>
          <p:cNvPicPr/>
          <p:nvPr/>
        </p:nvPicPr>
        <p:blipFill>
          <a:blip r:embed="rId2">
            <a:alphaModFix/>
          </a:blip>
          <a:srcRect l="0" t="0" r="0" b="0"/>
          <a:stretch/>
        </p:blipFill>
        <p:spPr bwMode="auto">
          <a:xfrm>
            <a:off x="9192895" y="1792354"/>
            <a:ext cx="2267585" cy="3513818"/>
          </a:xfrm>
          <a:prstGeom prst="rect">
            <a:avLst/>
          </a:prstGeom>
          <a:noFill/>
          <a:ln>
            <a:noFill/>
          </a:ln>
        </p:spPr>
      </p:pic>
      <p:sp>
        <p:nvSpPr>
          <p:cNvPr id="1590399795" name="Google Shape;1419;p146"/>
          <p:cNvSpPr/>
          <p:nvPr>
            <p:ph type="pic" idx="2"/>
          </p:nvPr>
        </p:nvSpPr>
        <p:spPr bwMode="auto">
          <a:xfrm>
            <a:off x="4151265" y="1877264"/>
            <a:ext cx="1246961" cy="2700851"/>
          </a:xfrm>
          <a:prstGeom prst="rect">
            <a:avLst/>
          </a:prstGeom>
          <a:solidFill>
            <a:schemeClr val="lt1"/>
          </a:solidFill>
          <a:ln>
            <a:noFill/>
          </a:ln>
        </p:spPr>
      </p:sp>
      <p:sp>
        <p:nvSpPr>
          <p:cNvPr id="675109890" name="Google Shape;1420;p146"/>
          <p:cNvSpPr/>
          <p:nvPr>
            <p:ph type="pic" idx="3"/>
          </p:nvPr>
        </p:nvSpPr>
        <p:spPr bwMode="auto">
          <a:xfrm>
            <a:off x="6773304" y="1877264"/>
            <a:ext cx="1246961" cy="2700851"/>
          </a:xfrm>
          <a:prstGeom prst="rect">
            <a:avLst/>
          </a:prstGeom>
          <a:solidFill>
            <a:schemeClr val="lt1"/>
          </a:solidFill>
          <a:ln>
            <a:noFill/>
          </a:ln>
        </p:spPr>
      </p:sp>
      <p:sp>
        <p:nvSpPr>
          <p:cNvPr id="1787033962" name="Google Shape;1421;p146"/>
          <p:cNvSpPr/>
          <p:nvPr>
            <p:ph type="pic" idx="4"/>
          </p:nvPr>
        </p:nvSpPr>
        <p:spPr bwMode="auto">
          <a:xfrm>
            <a:off x="9395344" y="1877264"/>
            <a:ext cx="1246960" cy="2700851"/>
          </a:xfrm>
          <a:prstGeom prst="rect">
            <a:avLst/>
          </a:prstGeom>
          <a:solidFill>
            <a:schemeClr val="lt1"/>
          </a:solidFill>
          <a:ln>
            <a:noFill/>
          </a:ln>
        </p:spPr>
      </p:sp>
      <p:sp>
        <p:nvSpPr>
          <p:cNvPr id="1941689973" name="Google Shape;1422;p146"/>
          <p:cNvSpPr/>
          <p:nvPr>
            <p:ph type="pic" idx="5"/>
          </p:nvPr>
        </p:nvSpPr>
        <p:spPr bwMode="auto">
          <a:xfrm>
            <a:off x="1529226" y="1877264"/>
            <a:ext cx="1246961" cy="2700851"/>
          </a:xfrm>
          <a:prstGeom prst="rect">
            <a:avLst/>
          </a:prstGeom>
          <a:solidFill>
            <a:schemeClr val="lt1"/>
          </a:solidFill>
          <a:ln>
            <a:noFill/>
          </a:ln>
        </p:spPr>
      </p:sp>
      <p:sp>
        <p:nvSpPr>
          <p:cNvPr id="501351374" name="Google Shape;1423;p14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28245351" name="Google Shape;1424;p146"/>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0459970" name="Google Shape;1425;p146"/>
          <p:cNvSpPr txBox="1"/>
          <p:nvPr>
            <p:ph type="body" idx="6"/>
          </p:nvPr>
        </p:nvSpPr>
        <p:spPr bwMode="auto">
          <a:xfrm>
            <a:off x="1003429"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53745716" name="Google Shape;1426;p146"/>
          <p:cNvSpPr txBox="1"/>
          <p:nvPr>
            <p:ph type="body" idx="7"/>
          </p:nvPr>
        </p:nvSpPr>
        <p:spPr bwMode="auto">
          <a:xfrm>
            <a:off x="3625468"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26846903" name="Google Shape;1427;p146"/>
          <p:cNvSpPr txBox="1"/>
          <p:nvPr>
            <p:ph type="body" idx="8"/>
          </p:nvPr>
        </p:nvSpPr>
        <p:spPr bwMode="auto">
          <a:xfrm>
            <a:off x="6247507"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61591223" name="Google Shape;1428;p14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143722106" name="Google Shape;1429;p146"/>
          <p:cNvSpPr txBox="1"/>
          <p:nvPr>
            <p:ph type="body" idx="9"/>
          </p:nvPr>
        </p:nvSpPr>
        <p:spPr bwMode="auto">
          <a:xfrm>
            <a:off x="8869547"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8" preserve="0" showMasterPhAnim="0" showMasterSp="1" userDrawn="1">
  <p:cSld name="Product 8">
    <p:spTree>
      <p:nvGrpSpPr>
        <p:cNvPr id="1" name=""/>
        <p:cNvGrpSpPr/>
        <p:nvPr/>
      </p:nvGrpSpPr>
      <p:grpSpPr bwMode="auto">
        <a:xfrm>
          <a:off x="0" y="0"/>
          <a:ext cx="0" cy="0"/>
          <a:chOff x="0" y="0"/>
          <a:chExt cx="0" cy="0"/>
        </a:xfrm>
      </p:grpSpPr>
      <p:sp>
        <p:nvSpPr>
          <p:cNvPr id="1264816701" name="Google Shape;1431;p14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46354754" name="Google Shape;1432;p147"/>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265692716" name="Google Shape;1433;p147"/>
          <p:cNvPicPr/>
          <p:nvPr/>
        </p:nvPicPr>
        <p:blipFill>
          <a:blip r:embed="rId2">
            <a:alphaModFix/>
          </a:blip>
          <a:srcRect l="20464" t="13399" r="19018" b="18224"/>
          <a:stretch/>
        </p:blipFill>
        <p:spPr bwMode="auto">
          <a:xfrm>
            <a:off x="2031998" y="423332"/>
            <a:ext cx="8219564" cy="5957642"/>
          </a:xfrm>
          <a:prstGeom prst="rect">
            <a:avLst/>
          </a:prstGeom>
          <a:noFill/>
          <a:ln>
            <a:noFill/>
          </a:ln>
        </p:spPr>
      </p:pic>
      <p:sp>
        <p:nvSpPr>
          <p:cNvPr id="1546162001" name="Google Shape;1434;p147"/>
          <p:cNvSpPr/>
          <p:nvPr>
            <p:ph type="pic" idx="2"/>
          </p:nvPr>
        </p:nvSpPr>
        <p:spPr bwMode="auto">
          <a:xfrm>
            <a:off x="3063590" y="907224"/>
            <a:ext cx="6160778" cy="3465505"/>
          </a:xfrm>
          <a:prstGeom prst="rect">
            <a:avLst/>
          </a:prstGeom>
          <a:solidFill>
            <a:schemeClr val="lt1"/>
          </a:solid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9" preserve="0" showMasterPhAnim="0" showMasterSp="1" userDrawn="1">
  <p:cSld name="Product 9">
    <p:spTree>
      <p:nvGrpSpPr>
        <p:cNvPr id="1" name=""/>
        <p:cNvGrpSpPr/>
        <p:nvPr/>
      </p:nvGrpSpPr>
      <p:grpSpPr bwMode="auto">
        <a:xfrm>
          <a:off x="0" y="0"/>
          <a:ext cx="0" cy="0"/>
          <a:chOff x="0" y="0"/>
          <a:chExt cx="0" cy="0"/>
        </a:xfrm>
      </p:grpSpPr>
      <p:sp>
        <p:nvSpPr>
          <p:cNvPr id="1075837907" name="Google Shape;1436;p148"/>
          <p:cNvSpPr/>
          <p:nvPr/>
        </p:nvSpPr>
        <p:spPr bwMode="auto">
          <a:xfrm flipH="1">
            <a:off x="8244113" y="1"/>
            <a:ext cx="3947883"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525929237" name="Google Shape;1437;p14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985215" name="Google Shape;1438;p148"/>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1148077050" name="Google Shape;1439;p148"/>
          <p:cNvPicPr/>
          <p:nvPr/>
        </p:nvPicPr>
        <p:blipFill>
          <a:blip r:embed="rId2">
            <a:alphaModFix/>
          </a:blip>
          <a:srcRect l="20464" t="13399" r="19018" b="18224"/>
          <a:stretch/>
        </p:blipFill>
        <p:spPr bwMode="auto">
          <a:xfrm>
            <a:off x="4133395" y="423332"/>
            <a:ext cx="8219567" cy="5957641"/>
          </a:xfrm>
          <a:prstGeom prst="rect">
            <a:avLst/>
          </a:prstGeom>
          <a:noFill/>
          <a:ln>
            <a:noFill/>
          </a:ln>
        </p:spPr>
      </p:pic>
      <p:sp>
        <p:nvSpPr>
          <p:cNvPr id="530627868" name="Google Shape;1440;p148"/>
          <p:cNvSpPr/>
          <p:nvPr>
            <p:ph type="pic" idx="2"/>
          </p:nvPr>
        </p:nvSpPr>
        <p:spPr bwMode="auto">
          <a:xfrm>
            <a:off x="5162789" y="907224"/>
            <a:ext cx="6160778" cy="3465505"/>
          </a:xfrm>
          <a:prstGeom prst="rect">
            <a:avLst/>
          </a:prstGeom>
          <a:solidFill>
            <a:schemeClr val="lt1"/>
          </a:solidFill>
          <a:ln>
            <a:noFill/>
          </a:ln>
        </p:spPr>
      </p:sp>
      <p:sp>
        <p:nvSpPr>
          <p:cNvPr id="955470044" name="Google Shape;1441;p148"/>
          <p:cNvSpPr txBox="1"/>
          <p:nvPr>
            <p:ph type="body" idx="3"/>
          </p:nvPr>
        </p:nvSpPr>
        <p:spPr bwMode="auto">
          <a:xfrm>
            <a:off x="623887" y="3343486"/>
            <a:ext cx="3744912"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7521199" name="Google Shape;1442;p148"/>
          <p:cNvSpPr txBox="1"/>
          <p:nvPr>
            <p:ph type="title"/>
          </p:nvPr>
        </p:nvSpPr>
        <p:spPr bwMode="auto">
          <a:xfrm>
            <a:off x="623888" y="939312"/>
            <a:ext cx="3744912" cy="118574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10" preserve="0" showMasterPhAnim="0" showMasterSp="1" userDrawn="1">
  <p:cSld name="Product 10">
    <p:spTree>
      <p:nvGrpSpPr>
        <p:cNvPr id="1" name=""/>
        <p:cNvGrpSpPr/>
        <p:nvPr/>
      </p:nvGrpSpPr>
      <p:grpSpPr bwMode="auto">
        <a:xfrm>
          <a:off x="0" y="0"/>
          <a:ext cx="0" cy="0"/>
          <a:chOff x="0" y="0"/>
          <a:chExt cx="0" cy="0"/>
        </a:xfrm>
      </p:grpSpPr>
      <p:pic>
        <p:nvPicPr>
          <p:cNvPr id="75361174" name="Google Shape;1444;p149"/>
          <p:cNvPicPr/>
          <p:nvPr/>
        </p:nvPicPr>
        <p:blipFill>
          <a:blip r:embed="rId2">
            <a:alphaModFix/>
          </a:blip>
          <a:srcRect l="13763" t="13805" r="13760" b="13805"/>
          <a:stretch/>
        </p:blipFill>
        <p:spPr bwMode="auto">
          <a:xfrm>
            <a:off x="1690184" y="555182"/>
            <a:ext cx="8811635" cy="5646038"/>
          </a:xfrm>
          <a:prstGeom prst="rect">
            <a:avLst/>
          </a:prstGeom>
          <a:noFill/>
          <a:ln>
            <a:noFill/>
          </a:ln>
        </p:spPr>
      </p:pic>
      <p:sp>
        <p:nvSpPr>
          <p:cNvPr id="1204975185" name="Google Shape;1445;p14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61732069" name="Google Shape;1446;p149"/>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26800087" name="Google Shape;1447;p149"/>
          <p:cNvSpPr/>
          <p:nvPr>
            <p:ph type="pic" idx="2"/>
          </p:nvPr>
        </p:nvSpPr>
        <p:spPr bwMode="auto">
          <a:xfrm>
            <a:off x="3122448" y="1503830"/>
            <a:ext cx="5919088" cy="3688923"/>
          </a:xfrm>
          <a:prstGeom prst="rect">
            <a:avLst/>
          </a:prstGeom>
          <a:solidFill>
            <a:schemeClr val="lt1"/>
          </a:solid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11" preserve="0" showMasterPhAnim="0" showMasterSp="1" userDrawn="1">
  <p:cSld name="Product 11">
    <p:spTree>
      <p:nvGrpSpPr>
        <p:cNvPr id="1" name=""/>
        <p:cNvGrpSpPr/>
        <p:nvPr/>
      </p:nvGrpSpPr>
      <p:grpSpPr bwMode="auto">
        <a:xfrm>
          <a:off x="0" y="0"/>
          <a:ext cx="0" cy="0"/>
          <a:chOff x="0" y="0"/>
          <a:chExt cx="0" cy="0"/>
        </a:xfrm>
      </p:grpSpPr>
      <p:sp>
        <p:nvSpPr>
          <p:cNvPr id="1342334790" name="Google Shape;1449;p150"/>
          <p:cNvSpPr/>
          <p:nvPr/>
        </p:nvSpPr>
        <p:spPr bwMode="auto">
          <a:xfrm flipH="1">
            <a:off x="9143999" y="1"/>
            <a:ext cx="3048001"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1445755039" name="Google Shape;1450;p150"/>
          <p:cNvPicPr/>
          <p:nvPr/>
        </p:nvPicPr>
        <p:blipFill>
          <a:blip r:embed="rId2">
            <a:alphaModFix/>
          </a:blip>
          <a:srcRect l="13763" t="13805" r="13760" b="13805"/>
          <a:stretch/>
        </p:blipFill>
        <p:spPr bwMode="auto">
          <a:xfrm>
            <a:off x="4292636" y="179753"/>
            <a:ext cx="9678094" cy="6201220"/>
          </a:xfrm>
          <a:prstGeom prst="rect">
            <a:avLst/>
          </a:prstGeom>
          <a:noFill/>
          <a:ln>
            <a:noFill/>
          </a:ln>
        </p:spPr>
      </p:pic>
      <p:sp>
        <p:nvSpPr>
          <p:cNvPr id="1533277575" name="Google Shape;1451;p15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66711015" name="Google Shape;1452;p150"/>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44317762" name="Google Shape;1453;p150"/>
          <p:cNvSpPr txBox="1"/>
          <p:nvPr>
            <p:ph type="body" idx="2"/>
          </p:nvPr>
        </p:nvSpPr>
        <p:spPr bwMode="auto">
          <a:xfrm>
            <a:off x="623887" y="3343486"/>
            <a:ext cx="3744912"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6889220" name="Google Shape;1454;p150"/>
          <p:cNvSpPr txBox="1"/>
          <p:nvPr>
            <p:ph type="title"/>
          </p:nvPr>
        </p:nvSpPr>
        <p:spPr bwMode="auto">
          <a:xfrm>
            <a:off x="623888" y="939312"/>
            <a:ext cx="3744912" cy="118574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1" preserve="0" showMasterPhAnim="0" showMasterSp="1" userDrawn="1">
  <p:cSld name="Revenue 1">
    <p:spTree>
      <p:nvGrpSpPr>
        <p:cNvPr id="1" name=""/>
        <p:cNvGrpSpPr/>
        <p:nvPr/>
      </p:nvGrpSpPr>
      <p:grpSpPr bwMode="auto">
        <a:xfrm>
          <a:off x="0" y="0"/>
          <a:ext cx="0" cy="0"/>
          <a:chOff x="0" y="0"/>
          <a:chExt cx="0" cy="0"/>
        </a:xfrm>
      </p:grpSpPr>
      <p:sp>
        <p:nvSpPr>
          <p:cNvPr id="1617376694" name="Google Shape;1456;p151"/>
          <p:cNvSpPr/>
          <p:nvPr>
            <p:ph type="pic" idx="2"/>
          </p:nvPr>
        </p:nvSpPr>
        <p:spPr bwMode="auto">
          <a:xfrm>
            <a:off x="0" y="0"/>
            <a:ext cx="12192000" cy="6165850"/>
          </a:xfrm>
          <a:prstGeom prst="rect">
            <a:avLst/>
          </a:prstGeom>
          <a:solidFill>
            <a:schemeClr val="accent2"/>
          </a:solidFill>
          <a:ln>
            <a:noFill/>
          </a:ln>
        </p:spPr>
      </p:sp>
      <p:sp>
        <p:nvSpPr>
          <p:cNvPr id="483669873" name="Google Shape;1457;p151"/>
          <p:cNvSpPr txBox="1"/>
          <p:nvPr>
            <p:ph type="body" idx="1"/>
          </p:nvPr>
        </p:nvSpPr>
        <p:spPr bwMode="auto">
          <a:xfrm>
            <a:off x="4368007" y="941696"/>
            <a:ext cx="3455986" cy="4282451"/>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324000" rIns="0" bIns="0" anchor="t" anchorCtr="0">
            <a:noAutofit/>
          </a:bodyPr>
          <a:lstStyle>
            <a:lvl1pPr marL="457200" lvl="0" indent="-228600" algn="ctr">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80994225" name="Google Shape;1458;p15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47166903" name="Google Shape;1459;p151"/>
          <p:cNvSpPr txBox="1"/>
          <p:nvPr>
            <p:ph type="title"/>
          </p:nvPr>
        </p:nvSpPr>
        <p:spPr bwMode="auto">
          <a:xfrm>
            <a:off x="623887" y="2418129"/>
            <a:ext cx="3120231"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96178141" name="Google Shape;1460;p151"/>
          <p:cNvSpPr txBox="1"/>
          <p:nvPr>
            <p:ph type="body" idx="3"/>
          </p:nvPr>
        </p:nvSpPr>
        <p:spPr bwMode="auto">
          <a:xfrm>
            <a:off x="623888" y="605981"/>
            <a:ext cx="312023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0555508" name="Google Shape;1461;p151"/>
          <p:cNvSpPr txBox="1"/>
          <p:nvPr>
            <p:ph type="body" idx="4"/>
          </p:nvPr>
        </p:nvSpPr>
        <p:spPr bwMode="auto">
          <a:xfrm>
            <a:off x="4980122" y="3448696"/>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9778337" name="Google Shape;1462;p151"/>
          <p:cNvSpPr txBox="1"/>
          <p:nvPr>
            <p:ph type="body" idx="5"/>
          </p:nvPr>
        </p:nvSpPr>
        <p:spPr bwMode="auto">
          <a:xfrm>
            <a:off x="4980122" y="2150923"/>
            <a:ext cx="2231756" cy="951864"/>
          </a:xfrm>
          <a:prstGeom prst="rect">
            <a:avLst/>
          </a:prstGeom>
          <a:noFill/>
          <a:ln>
            <a:noFill/>
          </a:ln>
        </p:spPr>
        <p:txBody>
          <a:bodyPr spcFirstLastPara="1" wrap="square" lIns="0" tIns="0" rIns="0" bIns="0" anchor="ctr" anchorCtr="0">
            <a:spAutoFit/>
          </a:bodyPr>
          <a:lstStyle>
            <a:lvl1pPr marL="457200" lvl="0" indent="-228600" algn="ctr">
              <a:lnSpc>
                <a:spcPct val="110000"/>
              </a:lnSpc>
              <a:spcBef>
                <a:spcPts val="800"/>
              </a:spcBef>
              <a:spcAft>
                <a:spcPts val="0"/>
              </a:spcAft>
              <a:buClr>
                <a:schemeClr val="accent1"/>
              </a:buClr>
              <a:buSzPts val="6000"/>
              <a:buNone/>
              <a:defRPr sz="60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32485917" name="Google Shape;1463;p151"/>
          <p:cNvSpPr txBox="1"/>
          <p:nvPr>
            <p:ph type="body" idx="6"/>
          </p:nvPr>
        </p:nvSpPr>
        <p:spPr bwMode="auto">
          <a:xfrm>
            <a:off x="8112132" y="941696"/>
            <a:ext cx="3455986" cy="4282451"/>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324000" rIns="0" bIns="0" anchor="t" anchorCtr="0">
            <a:no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62011898" name="Google Shape;1464;p151"/>
          <p:cNvSpPr txBox="1"/>
          <p:nvPr>
            <p:ph type="body" idx="7"/>
          </p:nvPr>
        </p:nvSpPr>
        <p:spPr bwMode="auto">
          <a:xfrm>
            <a:off x="8724247" y="3448696"/>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5611325" name="Google Shape;1465;p151"/>
          <p:cNvSpPr txBox="1"/>
          <p:nvPr>
            <p:ph type="body" idx="8"/>
          </p:nvPr>
        </p:nvSpPr>
        <p:spPr bwMode="auto">
          <a:xfrm>
            <a:off x="8724247" y="2150923"/>
            <a:ext cx="2231756" cy="951864"/>
          </a:xfrm>
          <a:prstGeom prst="rect">
            <a:avLst/>
          </a:prstGeom>
          <a:noFill/>
          <a:ln>
            <a:noFill/>
          </a:ln>
        </p:spPr>
        <p:txBody>
          <a:bodyPr spcFirstLastPara="1" wrap="square" lIns="0" tIns="0" rIns="0" bIns="0" anchor="ctr" anchorCtr="0">
            <a:spAutoFit/>
          </a:bodyPr>
          <a:lstStyle>
            <a:lvl1pPr marL="457200" lvl="0" indent="-228600" algn="ctr">
              <a:lnSpc>
                <a:spcPct val="110000"/>
              </a:lnSpc>
              <a:spcBef>
                <a:spcPts val="800"/>
              </a:spcBef>
              <a:spcAft>
                <a:spcPts val="0"/>
              </a:spcAft>
              <a:buClr>
                <a:schemeClr val="lt1"/>
              </a:buClr>
              <a:buSzPts val="6000"/>
              <a:buNone/>
              <a:defRPr sz="60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2" preserve="0" showMasterPhAnim="0" showMasterSp="1" userDrawn="1">
  <p:cSld name="Revenue 2">
    <p:spTree>
      <p:nvGrpSpPr>
        <p:cNvPr id="1" name=""/>
        <p:cNvGrpSpPr/>
        <p:nvPr/>
      </p:nvGrpSpPr>
      <p:grpSpPr bwMode="auto">
        <a:xfrm>
          <a:off x="0" y="0"/>
          <a:ext cx="0" cy="0"/>
          <a:chOff x="0" y="0"/>
          <a:chExt cx="0" cy="0"/>
        </a:xfrm>
      </p:grpSpPr>
      <p:sp>
        <p:nvSpPr>
          <p:cNvPr id="54060915" name="Google Shape;1467;p15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34789695" name="Google Shape;1468;p15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64569357" name="Google Shape;1469;p152"/>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9364066" name="Google Shape;1470;p152"/>
          <p:cNvSpPr/>
          <p:nvPr/>
        </p:nvSpPr>
        <p:spPr bwMode="auto">
          <a:xfrm>
            <a:off x="1514003" y="1948722"/>
            <a:ext cx="2777681" cy="3867462"/>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59864235" name="Google Shape;1471;p152"/>
          <p:cNvSpPr/>
          <p:nvPr/>
        </p:nvSpPr>
        <p:spPr bwMode="auto">
          <a:xfrm>
            <a:off x="4707159" y="1948722"/>
            <a:ext cx="2777681" cy="3867462"/>
          </a:xfrm>
          <a:prstGeom prst="rect">
            <a:avLst/>
          </a:prstGeom>
          <a:solidFill>
            <a:schemeClr val="accen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436548207" name="Google Shape;1472;p152"/>
          <p:cNvSpPr/>
          <p:nvPr/>
        </p:nvSpPr>
        <p:spPr bwMode="auto">
          <a:xfrm>
            <a:off x="7900317" y="1948722"/>
            <a:ext cx="2777681" cy="3867462"/>
          </a:xfrm>
          <a:prstGeom prst="rect">
            <a:avLst/>
          </a:prstGeom>
          <a:solidFill>
            <a:schemeClr val="dk2"/>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41046958" name="Google Shape;1473;p152"/>
          <p:cNvSpPr txBox="1"/>
          <p:nvPr>
            <p:ph type="body" idx="2"/>
          </p:nvPr>
        </p:nvSpPr>
        <p:spPr bwMode="auto">
          <a:xfrm>
            <a:off x="1786965"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8626893" name="Google Shape;1474;p152"/>
          <p:cNvSpPr txBox="1"/>
          <p:nvPr>
            <p:ph type="body" idx="3"/>
          </p:nvPr>
        </p:nvSpPr>
        <p:spPr bwMode="auto">
          <a:xfrm>
            <a:off x="1786965"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493769" name="Google Shape;1475;p152"/>
          <p:cNvSpPr txBox="1"/>
          <p:nvPr>
            <p:ph type="body" idx="4"/>
          </p:nvPr>
        </p:nvSpPr>
        <p:spPr bwMode="auto">
          <a:xfrm>
            <a:off x="1786965"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accent1"/>
              </a:buClr>
              <a:buSzPts val="4400"/>
              <a:buNone/>
              <a:defRPr sz="44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9161863" name="Google Shape;1476;p152"/>
          <p:cNvSpPr txBox="1"/>
          <p:nvPr>
            <p:ph type="body" idx="5"/>
          </p:nvPr>
        </p:nvSpPr>
        <p:spPr bwMode="auto">
          <a:xfrm>
            <a:off x="4980122"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0816229" name="Google Shape;1477;p152"/>
          <p:cNvSpPr txBox="1"/>
          <p:nvPr>
            <p:ph type="body" idx="6"/>
          </p:nvPr>
        </p:nvSpPr>
        <p:spPr bwMode="auto">
          <a:xfrm>
            <a:off x="4980122"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26711588" name="Google Shape;1478;p152"/>
          <p:cNvSpPr txBox="1"/>
          <p:nvPr>
            <p:ph type="body" idx="7"/>
          </p:nvPr>
        </p:nvSpPr>
        <p:spPr bwMode="auto">
          <a:xfrm>
            <a:off x="4980122"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58915485" name="Google Shape;1479;p152"/>
          <p:cNvSpPr txBox="1"/>
          <p:nvPr>
            <p:ph type="body" idx="8"/>
          </p:nvPr>
        </p:nvSpPr>
        <p:spPr bwMode="auto">
          <a:xfrm>
            <a:off x="8173279"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49681270" name="Google Shape;1480;p152"/>
          <p:cNvSpPr txBox="1"/>
          <p:nvPr>
            <p:ph type="body" idx="9"/>
          </p:nvPr>
        </p:nvSpPr>
        <p:spPr bwMode="auto">
          <a:xfrm>
            <a:off x="8173279"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0412377" name="Google Shape;1481;p152"/>
          <p:cNvSpPr txBox="1"/>
          <p:nvPr>
            <p:ph type="body" idx="13"/>
          </p:nvPr>
        </p:nvSpPr>
        <p:spPr bwMode="auto">
          <a:xfrm>
            <a:off x="8173279"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preserve="0" showMasterPhAnim="0" showMasterSp="1" userDrawn="1">
  <p:cSld name="DEFAULT">
    <p:bg>
      <p:bgPr shadeToTitle="0">
        <a:solidFill>
          <a:schemeClr val="lt1"/>
        </a:solidFill>
      </p:bgPr>
    </p:bg>
    <p:spTree>
      <p:nvGrpSpPr>
        <p:cNvPr id="1" name=""/>
        <p:cNvGrpSpPr/>
        <p:nvPr/>
      </p:nvGrpSpPr>
      <p:grpSpPr bwMode="auto">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4" preserve="0" showMasterPhAnim="0" showMasterSp="1" userDrawn="1">
  <p:cSld name="Revenue 4">
    <p:spTree>
      <p:nvGrpSpPr>
        <p:cNvPr id="1" name=""/>
        <p:cNvGrpSpPr/>
        <p:nvPr/>
      </p:nvGrpSpPr>
      <p:grpSpPr bwMode="auto">
        <a:xfrm>
          <a:off x="0" y="0"/>
          <a:ext cx="0" cy="0"/>
          <a:chOff x="0" y="0"/>
          <a:chExt cx="0" cy="0"/>
        </a:xfrm>
      </p:grpSpPr>
      <p:sp>
        <p:nvSpPr>
          <p:cNvPr id="1314018967" name="Google Shape;1483;p153"/>
          <p:cNvSpPr/>
          <p:nvPr>
            <p:ph type="pic" idx="2"/>
          </p:nvPr>
        </p:nvSpPr>
        <p:spPr bwMode="auto">
          <a:xfrm>
            <a:off x="0" y="0"/>
            <a:ext cx="6096000" cy="6165850"/>
          </a:xfrm>
          <a:prstGeom prst="rect">
            <a:avLst/>
          </a:prstGeom>
          <a:solidFill>
            <a:schemeClr val="accent2"/>
          </a:solidFill>
          <a:ln>
            <a:noFill/>
          </a:ln>
        </p:spPr>
      </p:sp>
      <p:sp>
        <p:nvSpPr>
          <p:cNvPr id="886787687" name="Google Shape;1484;p153"/>
          <p:cNvSpPr/>
          <p:nvPr>
            <p:ph type="body" idx="1"/>
          </p:nvPr>
        </p:nvSpPr>
        <p:spPr bwMode="auto">
          <a:xfrm>
            <a:off x="5603876" y="850021"/>
            <a:ext cx="984248" cy="982800"/>
          </a:xfrm>
          <a:prstGeom prst="ellipse">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8752930" name="Google Shape;1485;p153"/>
          <p:cNvSpPr/>
          <p:nvPr>
            <p:ph type="body" idx="3"/>
          </p:nvPr>
        </p:nvSpPr>
        <p:spPr bwMode="auto">
          <a:xfrm>
            <a:off x="5603876" y="2591087"/>
            <a:ext cx="984248" cy="982800"/>
          </a:xfrm>
          <a:prstGeom prst="ellipse">
            <a:avLst/>
          </a:prstGeom>
          <a:solidFill>
            <a:schemeClr val="accen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7456700" name="Google Shape;1486;p153"/>
          <p:cNvSpPr/>
          <p:nvPr>
            <p:ph type="body" idx="4"/>
          </p:nvPr>
        </p:nvSpPr>
        <p:spPr bwMode="auto">
          <a:xfrm>
            <a:off x="5603876" y="4333027"/>
            <a:ext cx="984248" cy="982800"/>
          </a:xfrm>
          <a:prstGeom prst="ellipse">
            <a:avLst/>
          </a:prstGeom>
          <a:solidFill>
            <a:schemeClr val="dk2"/>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7661396" name="Google Shape;1487;p15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82334756" name="Google Shape;1488;p153"/>
          <p:cNvSpPr txBox="1"/>
          <p:nvPr>
            <p:ph type="title"/>
          </p:nvPr>
        </p:nvSpPr>
        <p:spPr bwMode="auto">
          <a:xfrm>
            <a:off x="623887" y="2418129"/>
            <a:ext cx="3120231"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09031608" name="Google Shape;1489;p153"/>
          <p:cNvSpPr txBox="1"/>
          <p:nvPr>
            <p:ph type="body" idx="5"/>
          </p:nvPr>
        </p:nvSpPr>
        <p:spPr bwMode="auto">
          <a:xfrm>
            <a:off x="623888" y="605981"/>
            <a:ext cx="312023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7094358" name="Google Shape;1490;p153"/>
          <p:cNvSpPr txBox="1"/>
          <p:nvPr>
            <p:ph type="body" idx="6"/>
          </p:nvPr>
        </p:nvSpPr>
        <p:spPr bwMode="auto">
          <a:xfrm>
            <a:off x="6946565" y="59638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98773047" name="Google Shape;1491;p153"/>
          <p:cNvSpPr txBox="1"/>
          <p:nvPr>
            <p:ph type="body" idx="7"/>
          </p:nvPr>
        </p:nvSpPr>
        <p:spPr bwMode="auto">
          <a:xfrm>
            <a:off x="6946565" y="233832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7110299" name="Google Shape;1492;p153"/>
          <p:cNvSpPr txBox="1"/>
          <p:nvPr>
            <p:ph type="body" idx="8"/>
          </p:nvPr>
        </p:nvSpPr>
        <p:spPr bwMode="auto">
          <a:xfrm>
            <a:off x="6946565" y="408026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5" preserve="0" showMasterPhAnim="0" showMasterSp="1" userDrawn="1">
  <p:cSld name="Revenue 5">
    <p:spTree>
      <p:nvGrpSpPr>
        <p:cNvPr id="1" name=""/>
        <p:cNvGrpSpPr/>
        <p:nvPr/>
      </p:nvGrpSpPr>
      <p:grpSpPr bwMode="auto">
        <a:xfrm>
          <a:off x="0" y="0"/>
          <a:ext cx="0" cy="0"/>
          <a:chOff x="0" y="0"/>
          <a:chExt cx="0" cy="0"/>
        </a:xfrm>
      </p:grpSpPr>
      <p:sp>
        <p:nvSpPr>
          <p:cNvPr id="1658574653" name="Google Shape;1494;p15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689600499" name="Google Shape;1495;p154"/>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5905450" name="Google Shape;1496;p154"/>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03265004" name="Google Shape;1497;p154"/>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cxnSp>
        <p:nvCxnSpPr>
          <p:cNvPr id="67813556" name="Google Shape;1498;p154"/>
          <p:cNvCxnSpPr/>
          <p:nvPr/>
        </p:nvCxnSpPr>
        <p:spPr bwMode="auto">
          <a:xfrm>
            <a:off x="7958643" y="803977"/>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494152704" name="Google Shape;1499;p154"/>
          <p:cNvCxnSpPr/>
          <p:nvPr/>
        </p:nvCxnSpPr>
        <p:spPr bwMode="auto">
          <a:xfrm rot="10800000">
            <a:off x="4915882" y="3090326"/>
            <a:ext cx="6440109" cy="0"/>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554727880" name="Google Shape;1500;p154"/>
          <p:cNvCxnSpPr/>
          <p:nvPr/>
        </p:nvCxnSpPr>
        <p:spPr bwMode="auto">
          <a:xfrm>
            <a:off x="7958643" y="3433164"/>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843601072" name="Google Shape;1501;p154"/>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30886892" name="Google Shape;1502;p154"/>
          <p:cNvSpPr txBox="1"/>
          <p:nvPr>
            <p:ph type="body" idx="3"/>
          </p:nvPr>
        </p:nvSpPr>
        <p:spPr bwMode="auto">
          <a:xfrm>
            <a:off x="5308769"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0740959" name="Google Shape;1503;p154"/>
          <p:cNvSpPr txBox="1"/>
          <p:nvPr>
            <p:ph type="body" idx="4"/>
          </p:nvPr>
        </p:nvSpPr>
        <p:spPr bwMode="auto">
          <a:xfrm>
            <a:off x="8564727"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49514868" name="Google Shape;1504;p154"/>
          <p:cNvSpPr txBox="1"/>
          <p:nvPr>
            <p:ph type="body" idx="5"/>
          </p:nvPr>
        </p:nvSpPr>
        <p:spPr bwMode="auto">
          <a:xfrm>
            <a:off x="5308769"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46980108" name="Google Shape;1505;p154"/>
          <p:cNvSpPr txBox="1"/>
          <p:nvPr>
            <p:ph type="body" idx="6"/>
          </p:nvPr>
        </p:nvSpPr>
        <p:spPr bwMode="auto">
          <a:xfrm>
            <a:off x="8564727"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6" preserve="0" showMasterPhAnim="0" showMasterSp="1" userDrawn="1">
  <p:cSld name="Revenue 6">
    <p:spTree>
      <p:nvGrpSpPr>
        <p:cNvPr id="1" name=""/>
        <p:cNvGrpSpPr/>
        <p:nvPr/>
      </p:nvGrpSpPr>
      <p:grpSpPr bwMode="auto">
        <a:xfrm>
          <a:off x="0" y="0"/>
          <a:ext cx="0" cy="0"/>
          <a:chOff x="0" y="0"/>
          <a:chExt cx="0" cy="0"/>
        </a:xfrm>
      </p:grpSpPr>
      <p:sp>
        <p:nvSpPr>
          <p:cNvPr id="1694832011" name="Google Shape;1507;p15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62315508" name="Google Shape;1508;p155"/>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19686976" name="Google Shape;1509;p155"/>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93922384" name="Google Shape;1510;p155"/>
          <p:cNvCxnSpPr/>
          <p:nvPr/>
        </p:nvCxnSpPr>
        <p:spPr bwMode="auto">
          <a:xfrm rot="10800000">
            <a:off x="1338843" y="3788040"/>
            <a:ext cx="9514313" cy="0"/>
          </a:xfrm>
          <a:prstGeom prst="straightConnector1">
            <a:avLst/>
          </a:prstGeom>
          <a:noFill/>
          <a:ln w="12700" cap="flat" cmpd="sng">
            <a:solidFill>
              <a:schemeClr val="accent2"/>
            </a:solidFill>
            <a:prstDash val="solid"/>
            <a:miter lim="800000"/>
            <a:headEnd type="none" w="sm" len="sm"/>
            <a:tailEnd type="none" w="sm" len="sm"/>
          </a:ln>
        </p:spPr>
      </p:cxnSp>
      <p:cxnSp>
        <p:nvCxnSpPr>
          <p:cNvPr id="523756563" name="Google Shape;1511;p155"/>
          <p:cNvCxnSpPr/>
          <p:nvPr/>
        </p:nvCxnSpPr>
        <p:spPr bwMode="auto">
          <a:xfrm>
            <a:off x="7754155" y="1714503"/>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232801554" name="Google Shape;1512;p155"/>
          <p:cNvCxnSpPr/>
          <p:nvPr/>
        </p:nvCxnSpPr>
        <p:spPr bwMode="auto">
          <a:xfrm>
            <a:off x="4437845" y="1714503"/>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824595426" name="Google Shape;1513;p155"/>
          <p:cNvCxnSpPr/>
          <p:nvPr/>
        </p:nvCxnSpPr>
        <p:spPr bwMode="auto">
          <a:xfrm>
            <a:off x="7754155" y="4060352"/>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363297483" name="Google Shape;1514;p155"/>
          <p:cNvCxnSpPr/>
          <p:nvPr/>
        </p:nvCxnSpPr>
        <p:spPr bwMode="auto">
          <a:xfrm>
            <a:off x="4437845" y="4060352"/>
            <a:ext cx="0" cy="1826982"/>
          </a:xfrm>
          <a:prstGeom prst="straightConnector1">
            <a:avLst/>
          </a:prstGeom>
          <a:noFill/>
          <a:ln w="12700" cap="flat" cmpd="sng">
            <a:solidFill>
              <a:schemeClr val="accent2"/>
            </a:solidFill>
            <a:prstDash val="solid"/>
            <a:miter lim="800000"/>
            <a:headEnd type="none" w="sm" len="sm"/>
            <a:tailEnd type="none" w="sm" len="sm"/>
          </a:ln>
        </p:spPr>
      </p:cxnSp>
      <p:sp>
        <p:nvSpPr>
          <p:cNvPr id="1678886325" name="Google Shape;1515;p155"/>
          <p:cNvSpPr txBox="1"/>
          <p:nvPr>
            <p:ph type="body" idx="2"/>
          </p:nvPr>
        </p:nvSpPr>
        <p:spPr bwMode="auto">
          <a:xfrm>
            <a:off x="1663814"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6991354" name="Google Shape;1516;p155"/>
          <p:cNvSpPr txBox="1"/>
          <p:nvPr>
            <p:ph type="body" idx="3"/>
          </p:nvPr>
        </p:nvSpPr>
        <p:spPr bwMode="auto">
          <a:xfrm>
            <a:off x="4980123"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69766261" name="Google Shape;1517;p155"/>
          <p:cNvSpPr txBox="1"/>
          <p:nvPr>
            <p:ph type="body" idx="4"/>
          </p:nvPr>
        </p:nvSpPr>
        <p:spPr bwMode="auto">
          <a:xfrm>
            <a:off x="8296432"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19340698" name="Google Shape;1518;p155"/>
          <p:cNvSpPr txBox="1"/>
          <p:nvPr>
            <p:ph type="body" idx="5"/>
          </p:nvPr>
        </p:nvSpPr>
        <p:spPr bwMode="auto">
          <a:xfrm>
            <a:off x="1663814"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2941400" name="Google Shape;1519;p155"/>
          <p:cNvSpPr txBox="1"/>
          <p:nvPr>
            <p:ph type="body" idx="6"/>
          </p:nvPr>
        </p:nvSpPr>
        <p:spPr bwMode="auto">
          <a:xfrm>
            <a:off x="4980123"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48255424" name="Google Shape;1520;p155"/>
          <p:cNvSpPr txBox="1"/>
          <p:nvPr>
            <p:ph type="body" idx="7"/>
          </p:nvPr>
        </p:nvSpPr>
        <p:spPr bwMode="auto">
          <a:xfrm>
            <a:off x="8296432"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1" preserve="0" showMasterPhAnim="0" showMasterSp="1" userDrawn="1">
  <p:cSld name="Traction 1">
    <p:spTree>
      <p:nvGrpSpPr>
        <p:cNvPr id="1" name=""/>
        <p:cNvGrpSpPr/>
        <p:nvPr/>
      </p:nvGrpSpPr>
      <p:grpSpPr bwMode="auto">
        <a:xfrm>
          <a:off x="0" y="0"/>
          <a:ext cx="0" cy="0"/>
          <a:chOff x="0" y="0"/>
          <a:chExt cx="0" cy="0"/>
        </a:xfrm>
      </p:grpSpPr>
      <p:sp>
        <p:nvSpPr>
          <p:cNvPr id="454519755" name="Google Shape;1522;p156"/>
          <p:cNvSpPr txBox="1"/>
          <p:nvPr>
            <p:ph type="body" idx="1"/>
          </p:nvPr>
        </p:nvSpPr>
        <p:spPr bwMode="auto">
          <a:xfrm>
            <a:off x="623888" y="2065557"/>
            <a:ext cx="7653836" cy="37087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grpSp>
        <p:nvGrpSpPr>
          <p:cNvPr id="1840106824" name="Google Shape;1523;p156"/>
          <p:cNvGrpSpPr/>
          <p:nvPr/>
        </p:nvGrpSpPr>
        <p:grpSpPr bwMode="auto">
          <a:xfrm>
            <a:off x="8766178" y="3781877"/>
            <a:ext cx="2749844" cy="1892372"/>
            <a:chOff x="8583746" y="3881893"/>
            <a:chExt cx="2749844" cy="1677846"/>
          </a:xfrm>
        </p:grpSpPr>
        <p:cxnSp>
          <p:nvCxnSpPr>
            <p:cNvPr id="1524" name="Google Shape;1524;p156"/>
            <p:cNvCxnSpPr/>
            <p:nvPr/>
          </p:nvCxnSpPr>
          <p:spPr bwMode="auto">
            <a:xfrm>
              <a:off x="9958668" y="3881893"/>
              <a:ext cx="0" cy="1677846"/>
            </a:xfrm>
            <a:prstGeom prst="straightConnector1">
              <a:avLst/>
            </a:prstGeom>
            <a:noFill/>
            <a:ln w="12700" cap="flat" cmpd="sng">
              <a:solidFill>
                <a:schemeClr val="accent2"/>
              </a:solidFill>
              <a:prstDash val="solid"/>
              <a:miter lim="800000"/>
              <a:headEnd type="none" w="sm" len="sm"/>
              <a:tailEnd type="none" w="sm" len="sm"/>
            </a:ln>
          </p:spPr>
        </p:cxnSp>
        <p:cxnSp>
          <p:nvCxnSpPr>
            <p:cNvPr id="1525" name="Google Shape;1525;p156"/>
            <p:cNvCxnSpPr/>
            <p:nvPr/>
          </p:nvCxnSpPr>
          <p:spPr bwMode="auto">
            <a:xfrm rot="10800000">
              <a:off x="8583746" y="4720816"/>
              <a:ext cx="2749844" cy="0"/>
            </a:xfrm>
            <a:prstGeom prst="straightConnector1">
              <a:avLst/>
            </a:prstGeom>
            <a:noFill/>
            <a:ln w="12700" cap="flat" cmpd="sng">
              <a:solidFill>
                <a:schemeClr val="accent2"/>
              </a:solidFill>
              <a:prstDash val="solid"/>
              <a:miter lim="800000"/>
              <a:headEnd type="none" w="sm" len="sm"/>
              <a:tailEnd type="none" w="sm" len="sm"/>
            </a:ln>
          </p:spPr>
        </p:cxnSp>
      </p:grpSp>
      <p:sp>
        <p:nvSpPr>
          <p:cNvPr id="1262627677" name="Google Shape;1526;p15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387208350" name="Google Shape;1527;p15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38459904" name="Google Shape;1528;p156"/>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55009879" name="Google Shape;1529;p156"/>
          <p:cNvSpPr txBox="1"/>
          <p:nvPr>
            <p:ph type="body" idx="3"/>
          </p:nvPr>
        </p:nvSpPr>
        <p:spPr bwMode="auto">
          <a:xfrm>
            <a:off x="8734734" y="2067264"/>
            <a:ext cx="1358908" cy="1357200"/>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2000"/>
              <a:buNone/>
              <a:defRPr sz="2000">
                <a:solidFill>
                  <a:schemeClr val="accent1"/>
                </a:solidFill>
              </a:defRPr>
            </a:lvl1pPr>
            <a:lvl2pPr marL="914400" lvl="1" indent="-228600" algn="ctr">
              <a:lnSpc>
                <a:spcPct val="120000"/>
              </a:lnSpc>
              <a:spcBef>
                <a:spcPts val="200"/>
              </a:spcBef>
              <a:spcAft>
                <a:spcPts val="0"/>
              </a:spcAft>
              <a:buClr>
                <a:schemeClr val="dk1"/>
              </a:buClr>
              <a:buSzPts val="1100"/>
              <a:buNone/>
              <a:defRPr sz="11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0808742" name="Google Shape;1530;p156"/>
          <p:cNvSpPr txBox="1"/>
          <p:nvPr>
            <p:ph type="body" idx="4"/>
          </p:nvPr>
        </p:nvSpPr>
        <p:spPr bwMode="auto">
          <a:xfrm>
            <a:off x="10209204" y="2067264"/>
            <a:ext cx="1358908" cy="1357200"/>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2000"/>
              <a:buNone/>
              <a:defRPr sz="2000">
                <a:solidFill>
                  <a:schemeClr val="accent1"/>
                </a:solidFill>
              </a:defRPr>
            </a:lvl1pPr>
            <a:lvl2pPr marL="914400" lvl="1" indent="-228600" algn="ctr">
              <a:lnSpc>
                <a:spcPct val="120000"/>
              </a:lnSpc>
              <a:spcBef>
                <a:spcPts val="200"/>
              </a:spcBef>
              <a:spcAft>
                <a:spcPts val="0"/>
              </a:spcAft>
              <a:buClr>
                <a:schemeClr val="dk1"/>
              </a:buClr>
              <a:buSzPts val="1100"/>
              <a:buNone/>
              <a:defRPr sz="11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836555" name="Google Shape;1531;p156"/>
          <p:cNvSpPr txBox="1"/>
          <p:nvPr>
            <p:ph type="body" idx="5"/>
          </p:nvPr>
        </p:nvSpPr>
        <p:spPr bwMode="auto">
          <a:xfrm>
            <a:off x="8844404" y="4004942"/>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7910549" name="Google Shape;1532;p156"/>
          <p:cNvSpPr txBox="1"/>
          <p:nvPr>
            <p:ph type="body" idx="6"/>
          </p:nvPr>
        </p:nvSpPr>
        <p:spPr bwMode="auto">
          <a:xfrm>
            <a:off x="10318874" y="4004942"/>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60944331" name="Google Shape;1533;p156"/>
          <p:cNvSpPr txBox="1"/>
          <p:nvPr>
            <p:ph type="body" idx="7"/>
          </p:nvPr>
        </p:nvSpPr>
        <p:spPr bwMode="auto">
          <a:xfrm>
            <a:off x="8844404" y="4948541"/>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4469044" name="Google Shape;1534;p156"/>
          <p:cNvSpPr txBox="1"/>
          <p:nvPr>
            <p:ph type="body" idx="8"/>
          </p:nvPr>
        </p:nvSpPr>
        <p:spPr bwMode="auto">
          <a:xfrm>
            <a:off x="10318874" y="4948541"/>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2" preserve="0" showMasterPhAnim="0" showMasterSp="1" userDrawn="1">
  <p:cSld name="Traction 2">
    <p:spTree>
      <p:nvGrpSpPr>
        <p:cNvPr id="1" name=""/>
        <p:cNvGrpSpPr/>
        <p:nvPr/>
      </p:nvGrpSpPr>
      <p:grpSpPr bwMode="auto">
        <a:xfrm>
          <a:off x="0" y="0"/>
          <a:ext cx="0" cy="0"/>
          <a:chOff x="0" y="0"/>
          <a:chExt cx="0" cy="0"/>
        </a:xfrm>
      </p:grpSpPr>
      <p:sp>
        <p:nvSpPr>
          <p:cNvPr id="1269313077" name="Google Shape;1536;p157"/>
          <p:cNvSpPr txBox="1"/>
          <p:nvPr>
            <p:ph type="body" idx="1"/>
          </p:nvPr>
        </p:nvSpPr>
        <p:spPr bwMode="auto">
          <a:xfrm>
            <a:off x="623888" y="2065557"/>
            <a:ext cx="7653836" cy="37087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26552981" name="Google Shape;1537;p15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03902455" name="Google Shape;1538;p15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51342245" name="Google Shape;1539;p157"/>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45290602" name="Google Shape;1540;p157"/>
          <p:cNvSpPr txBox="1"/>
          <p:nvPr>
            <p:ph type="body" idx="3"/>
          </p:nvPr>
        </p:nvSpPr>
        <p:spPr bwMode="auto">
          <a:xfrm>
            <a:off x="8644128" y="4013178"/>
            <a:ext cx="2923984" cy="1761086"/>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4000"/>
              <a:buNone/>
              <a:defRPr sz="4000" b="0" i="0">
                <a:solidFill>
                  <a:schemeClr val="accent1"/>
                </a:solidFill>
                <a:latin typeface="Montserrat ExtraLight"/>
                <a:ea typeface="Montserrat ExtraLight"/>
                <a:cs typeface="Montserrat ExtraLight"/>
              </a:defRPr>
            </a:lvl1pPr>
            <a:lvl2pPr marL="914400" lvl="1" indent="-228600" algn="ctr">
              <a:lnSpc>
                <a:spcPct val="120000"/>
              </a:lnSpc>
              <a:spcBef>
                <a:spcPts val="200"/>
              </a:spcBef>
              <a:spcAft>
                <a:spcPts val="0"/>
              </a:spcAft>
              <a:buClr>
                <a:schemeClr val="dk1"/>
              </a:buClr>
              <a:buSzPts val="1400"/>
              <a:buNone/>
              <a:defRPr sz="14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91170244" name="Google Shape;1541;p157"/>
          <p:cNvSpPr txBox="1"/>
          <p:nvPr>
            <p:ph type="body" idx="4"/>
          </p:nvPr>
        </p:nvSpPr>
        <p:spPr bwMode="auto">
          <a:xfrm>
            <a:off x="8644128" y="2065556"/>
            <a:ext cx="2923984" cy="1761086"/>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4000"/>
              <a:buNone/>
              <a:defRPr sz="4000" b="0" i="0">
                <a:solidFill>
                  <a:schemeClr val="lt1"/>
                </a:solidFill>
                <a:latin typeface="Montserrat ExtraLight"/>
                <a:ea typeface="Montserrat ExtraLight"/>
                <a:cs typeface="Montserrat ExtraLight"/>
              </a:defRPr>
            </a:lvl1pPr>
            <a:lvl2pPr marL="914400" lvl="1" indent="-228600" algn="ctr">
              <a:lnSpc>
                <a:spcPct val="120000"/>
              </a:lnSpc>
              <a:spcBef>
                <a:spcPts val="200"/>
              </a:spcBef>
              <a:spcAft>
                <a:spcPts val="0"/>
              </a:spcAft>
              <a:buClr>
                <a:schemeClr val="lt1"/>
              </a:buClr>
              <a:buSzPts val="1400"/>
              <a:buNone/>
              <a:defRPr sz="14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3" preserve="0" showMasterPhAnim="0" showMasterSp="1" userDrawn="1">
  <p:cSld name="Traction 3">
    <p:spTree>
      <p:nvGrpSpPr>
        <p:cNvPr id="1" name=""/>
        <p:cNvGrpSpPr/>
        <p:nvPr/>
      </p:nvGrpSpPr>
      <p:grpSpPr bwMode="auto">
        <a:xfrm>
          <a:off x="0" y="0"/>
          <a:ext cx="0" cy="0"/>
          <a:chOff x="0" y="0"/>
          <a:chExt cx="0" cy="0"/>
        </a:xfrm>
      </p:grpSpPr>
      <p:sp>
        <p:nvSpPr>
          <p:cNvPr id="45361564" name="Google Shape;1543;p158"/>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15429216" name="Google Shape;1544;p158"/>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29668515" name="Google Shape;1545;p15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24165734" name="Google Shape;1546;p15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62055421" name="Google Shape;1547;p158"/>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714791560" name="Google Shape;1548;p158"/>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4" preserve="0" showMasterPhAnim="0" showMasterSp="1" userDrawn="1">
  <p:cSld name="Traction 4">
    <p:spTree>
      <p:nvGrpSpPr>
        <p:cNvPr id="1" name=""/>
        <p:cNvGrpSpPr/>
        <p:nvPr/>
      </p:nvGrpSpPr>
      <p:grpSpPr bwMode="auto">
        <a:xfrm>
          <a:off x="0" y="0"/>
          <a:ext cx="0" cy="0"/>
          <a:chOff x="0" y="0"/>
          <a:chExt cx="0" cy="0"/>
        </a:xfrm>
      </p:grpSpPr>
      <p:sp>
        <p:nvSpPr>
          <p:cNvPr id="1974688567" name="Google Shape;1550;p159"/>
          <p:cNvSpPr txBox="1"/>
          <p:nvPr>
            <p:ph type="body" idx="1"/>
          </p:nvPr>
        </p:nvSpPr>
        <p:spPr bwMode="auto">
          <a:xfrm>
            <a:off x="623887"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24081708" name="Google Shape;1551;p159"/>
          <p:cNvSpPr txBox="1"/>
          <p:nvPr>
            <p:ph type="body" idx="2"/>
          </p:nvPr>
        </p:nvSpPr>
        <p:spPr bwMode="auto">
          <a:xfrm>
            <a:off x="4457999"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9723688" name="Google Shape;1552;p15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95167386" name="Google Shape;1553;p15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34314628" name="Google Shape;1554;p159"/>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16541893" name="Google Shape;1555;p159"/>
          <p:cNvCxnSpPr/>
          <p:nvPr/>
        </p:nvCxnSpPr>
        <p:spPr bwMode="auto">
          <a:xfrm>
            <a:off x="4178943"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1877008883" name="Google Shape;1556;p159"/>
          <p:cNvSpPr txBox="1"/>
          <p:nvPr>
            <p:ph type="body" idx="4"/>
          </p:nvPr>
        </p:nvSpPr>
        <p:spPr bwMode="auto">
          <a:xfrm>
            <a:off x="8292112"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31350854" name="Google Shape;1557;p159"/>
          <p:cNvCxnSpPr/>
          <p:nvPr/>
        </p:nvCxnSpPr>
        <p:spPr bwMode="auto">
          <a:xfrm>
            <a:off x="8013055"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5" preserve="0" showMasterPhAnim="0" showMasterSp="1" userDrawn="1">
  <p:cSld name="Traction 5">
    <p:spTree>
      <p:nvGrpSpPr>
        <p:cNvPr id="1" name=""/>
        <p:cNvGrpSpPr/>
        <p:nvPr/>
      </p:nvGrpSpPr>
      <p:grpSpPr bwMode="auto">
        <a:xfrm>
          <a:off x="0" y="0"/>
          <a:ext cx="0" cy="0"/>
          <a:chOff x="0" y="0"/>
          <a:chExt cx="0" cy="0"/>
        </a:xfrm>
      </p:grpSpPr>
      <p:sp>
        <p:nvSpPr>
          <p:cNvPr id="1326242792" name="Google Shape;1559;p160"/>
          <p:cNvSpPr txBox="1"/>
          <p:nvPr>
            <p:ph type="body" idx="1"/>
          </p:nvPr>
        </p:nvSpPr>
        <p:spPr bwMode="auto">
          <a:xfrm>
            <a:off x="623887" y="1825625"/>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5930058" name="Google Shape;1560;p160"/>
          <p:cNvSpPr txBox="1"/>
          <p:nvPr>
            <p:ph type="body" idx="2"/>
          </p:nvPr>
        </p:nvSpPr>
        <p:spPr bwMode="auto">
          <a:xfrm>
            <a:off x="6386512" y="1825625"/>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56656503" name="Google Shape;1561;p16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88137686" name="Google Shape;1562;p16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10931514" name="Google Shape;1563;p160"/>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528389683" name="Google Shape;1564;p160"/>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1901774320" name="Google Shape;1565;p160"/>
          <p:cNvSpPr txBox="1"/>
          <p:nvPr>
            <p:ph type="body" idx="4"/>
          </p:nvPr>
        </p:nvSpPr>
        <p:spPr bwMode="auto">
          <a:xfrm>
            <a:off x="623887" y="4039754"/>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4915868" name="Google Shape;1566;p160"/>
          <p:cNvSpPr txBox="1"/>
          <p:nvPr>
            <p:ph type="body" idx="5"/>
          </p:nvPr>
        </p:nvSpPr>
        <p:spPr bwMode="auto">
          <a:xfrm>
            <a:off x="6386512" y="4039754"/>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875151760" name="Google Shape;1567;p160"/>
          <p:cNvCxnSpPr/>
          <p:nvPr/>
        </p:nvCxnSpPr>
        <p:spPr bwMode="auto">
          <a:xfrm rot="10800000">
            <a:off x="623886" y="3796689"/>
            <a:ext cx="10944225"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6" preserve="0" showMasterPhAnim="0" showMasterSp="1" userDrawn="1">
  <p:cSld name="Traction 6">
    <p:spTree>
      <p:nvGrpSpPr>
        <p:cNvPr id="1" name=""/>
        <p:cNvGrpSpPr/>
        <p:nvPr/>
      </p:nvGrpSpPr>
      <p:grpSpPr bwMode="auto">
        <a:xfrm>
          <a:off x="0" y="0"/>
          <a:ext cx="0" cy="0"/>
          <a:chOff x="0" y="0"/>
          <a:chExt cx="0" cy="0"/>
        </a:xfrm>
      </p:grpSpPr>
      <p:sp>
        <p:nvSpPr>
          <p:cNvPr id="847826525" name="Google Shape;1569;p16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40926303" name="Google Shape;1570;p161"/>
          <p:cNvSpPr txBox="1"/>
          <p:nvPr>
            <p:ph type="title"/>
          </p:nvPr>
        </p:nvSpPr>
        <p:spPr bwMode="auto">
          <a:xfrm>
            <a:off x="623887" y="2764203"/>
            <a:ext cx="3089697"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24971794" name="Google Shape;1571;p161"/>
          <p:cNvSpPr txBox="1"/>
          <p:nvPr>
            <p:ph type="body" idx="1"/>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28509080" name="Google Shape;1572;p161"/>
          <p:cNvSpPr txBox="1"/>
          <p:nvPr>
            <p:ph type="body" idx="2"/>
          </p:nvPr>
        </p:nvSpPr>
        <p:spPr bwMode="auto">
          <a:xfrm>
            <a:off x="4079874" y="1737140"/>
            <a:ext cx="1708463" cy="1587025"/>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2000"/>
              <a:buNone/>
              <a:defRPr sz="2000">
                <a:solidFill>
                  <a:schemeClr val="lt1"/>
                </a:solidFill>
              </a:defRPr>
            </a:lvl1pPr>
            <a:lvl2pPr marL="914400" lvl="1" indent="-228600" algn="ctr">
              <a:lnSpc>
                <a:spcPct val="120000"/>
              </a:lnSpc>
              <a:spcBef>
                <a:spcPts val="200"/>
              </a:spcBef>
              <a:spcAft>
                <a:spcPts val="0"/>
              </a:spcAft>
              <a:buClr>
                <a:schemeClr val="lt1"/>
              </a:buClr>
              <a:buSzPts val="1100"/>
              <a:buNone/>
              <a:defRPr sz="11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4504071" name="Google Shape;1573;p161"/>
          <p:cNvSpPr txBox="1"/>
          <p:nvPr>
            <p:ph type="body" idx="3"/>
          </p:nvPr>
        </p:nvSpPr>
        <p:spPr bwMode="auto">
          <a:xfrm>
            <a:off x="6006467"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54194026" name="Google Shape;1574;p161"/>
          <p:cNvSpPr txBox="1"/>
          <p:nvPr>
            <p:ph type="body" idx="4"/>
          </p:nvPr>
        </p:nvSpPr>
        <p:spPr bwMode="auto">
          <a:xfrm>
            <a:off x="7933059"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1413607" name="Google Shape;1575;p161"/>
          <p:cNvSpPr txBox="1"/>
          <p:nvPr>
            <p:ph type="body" idx="5"/>
          </p:nvPr>
        </p:nvSpPr>
        <p:spPr bwMode="auto">
          <a:xfrm>
            <a:off x="9859650"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5764364" name="Google Shape;1576;p161"/>
          <p:cNvSpPr txBox="1"/>
          <p:nvPr>
            <p:ph type="body" idx="6"/>
          </p:nvPr>
        </p:nvSpPr>
        <p:spPr bwMode="auto">
          <a:xfrm>
            <a:off x="4079874" y="3533833"/>
            <a:ext cx="1708463" cy="1587025"/>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2000"/>
              <a:buNone/>
              <a:defRPr sz="2000">
                <a:solidFill>
                  <a:schemeClr val="lt1"/>
                </a:solidFill>
              </a:defRPr>
            </a:lvl1pPr>
            <a:lvl2pPr marL="914400" lvl="1" indent="-228600" algn="ctr">
              <a:lnSpc>
                <a:spcPct val="120000"/>
              </a:lnSpc>
              <a:spcBef>
                <a:spcPts val="200"/>
              </a:spcBef>
              <a:spcAft>
                <a:spcPts val="0"/>
              </a:spcAft>
              <a:buClr>
                <a:schemeClr val="lt1"/>
              </a:buClr>
              <a:buSzPts val="1100"/>
              <a:buNone/>
              <a:defRPr sz="11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9291800" name="Google Shape;1577;p161"/>
          <p:cNvSpPr txBox="1"/>
          <p:nvPr>
            <p:ph type="body" idx="7"/>
          </p:nvPr>
        </p:nvSpPr>
        <p:spPr bwMode="auto">
          <a:xfrm>
            <a:off x="6006467"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59982593" name="Google Shape;1578;p161"/>
          <p:cNvSpPr txBox="1"/>
          <p:nvPr>
            <p:ph type="body" idx="8"/>
          </p:nvPr>
        </p:nvSpPr>
        <p:spPr bwMode="auto">
          <a:xfrm>
            <a:off x="7933059"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2791287" name="Google Shape;1579;p161"/>
          <p:cNvSpPr txBox="1"/>
          <p:nvPr>
            <p:ph type="body" idx="9"/>
          </p:nvPr>
        </p:nvSpPr>
        <p:spPr bwMode="auto">
          <a:xfrm>
            <a:off x="9859650"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7" preserve="0" showMasterPhAnim="0" showMasterSp="1" userDrawn="1">
  <p:cSld name="Traction 7">
    <p:spTree>
      <p:nvGrpSpPr>
        <p:cNvPr id="1" name=""/>
        <p:cNvGrpSpPr/>
        <p:nvPr/>
      </p:nvGrpSpPr>
      <p:grpSpPr bwMode="auto">
        <a:xfrm>
          <a:off x="0" y="0"/>
          <a:ext cx="0" cy="0"/>
          <a:chOff x="0" y="0"/>
          <a:chExt cx="0" cy="0"/>
        </a:xfrm>
      </p:grpSpPr>
      <p:sp>
        <p:nvSpPr>
          <p:cNvPr id="783589874" name="Google Shape;1581;p16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6284029" name="Google Shape;1582;p16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93346993" name="Google Shape;1583;p162"/>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20723178" name="Google Shape;1584;p162"/>
          <p:cNvSpPr txBox="1"/>
          <p:nvPr>
            <p:ph type="body" idx="2"/>
          </p:nvPr>
        </p:nvSpPr>
        <p:spPr bwMode="auto">
          <a:xfrm>
            <a:off x="623891"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05693032" name="Google Shape;1585;p162"/>
          <p:cNvSpPr txBox="1"/>
          <p:nvPr>
            <p:ph type="body" idx="3"/>
          </p:nvPr>
        </p:nvSpPr>
        <p:spPr bwMode="auto">
          <a:xfrm>
            <a:off x="4368007"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6690424" name="Google Shape;1586;p162"/>
          <p:cNvSpPr txBox="1"/>
          <p:nvPr>
            <p:ph type="body" idx="4"/>
          </p:nvPr>
        </p:nvSpPr>
        <p:spPr bwMode="auto">
          <a:xfrm>
            <a:off x="8112125"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79603700" name="Google Shape;1587;p162"/>
          <p:cNvSpPr txBox="1"/>
          <p:nvPr>
            <p:ph type="body" idx="5"/>
          </p:nvPr>
        </p:nvSpPr>
        <p:spPr bwMode="auto">
          <a:xfrm>
            <a:off x="1109231"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6394963" name="Google Shape;1588;p162"/>
          <p:cNvSpPr txBox="1"/>
          <p:nvPr>
            <p:ph type="body" idx="6"/>
          </p:nvPr>
        </p:nvSpPr>
        <p:spPr bwMode="auto">
          <a:xfrm>
            <a:off x="2438160"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90609858" name="Google Shape;1589;p162"/>
          <p:cNvSpPr txBox="1"/>
          <p:nvPr>
            <p:ph type="body" idx="7"/>
          </p:nvPr>
        </p:nvSpPr>
        <p:spPr bwMode="auto">
          <a:xfrm>
            <a:off x="1109231"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94917103" name="Google Shape;1590;p162"/>
          <p:cNvSpPr txBox="1"/>
          <p:nvPr>
            <p:ph type="body" idx="8"/>
          </p:nvPr>
        </p:nvSpPr>
        <p:spPr bwMode="auto">
          <a:xfrm>
            <a:off x="2438160"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86740398" name="Google Shape;1591;p162"/>
          <p:cNvSpPr txBox="1"/>
          <p:nvPr>
            <p:ph type="body" idx="9"/>
          </p:nvPr>
        </p:nvSpPr>
        <p:spPr bwMode="auto">
          <a:xfrm>
            <a:off x="1109231"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0269771" name="Google Shape;1592;p162"/>
          <p:cNvSpPr txBox="1"/>
          <p:nvPr>
            <p:ph type="body" idx="13"/>
          </p:nvPr>
        </p:nvSpPr>
        <p:spPr bwMode="auto">
          <a:xfrm>
            <a:off x="2438160"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5992180" name="Google Shape;1593;p162"/>
          <p:cNvSpPr txBox="1"/>
          <p:nvPr>
            <p:ph type="body" idx="14"/>
          </p:nvPr>
        </p:nvSpPr>
        <p:spPr bwMode="auto">
          <a:xfrm>
            <a:off x="4853346"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67589932" name="Google Shape;1594;p162"/>
          <p:cNvSpPr txBox="1"/>
          <p:nvPr>
            <p:ph type="body" idx="15"/>
          </p:nvPr>
        </p:nvSpPr>
        <p:spPr bwMode="auto">
          <a:xfrm>
            <a:off x="6182275"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55984333" name="Google Shape;1595;p162"/>
          <p:cNvSpPr txBox="1"/>
          <p:nvPr>
            <p:ph type="body" idx="16"/>
          </p:nvPr>
        </p:nvSpPr>
        <p:spPr bwMode="auto">
          <a:xfrm>
            <a:off x="4853346"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3542530" name="Google Shape;1596;p162"/>
          <p:cNvSpPr txBox="1"/>
          <p:nvPr>
            <p:ph type="body" idx="17"/>
          </p:nvPr>
        </p:nvSpPr>
        <p:spPr bwMode="auto">
          <a:xfrm>
            <a:off x="6182275"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71012881" name="Google Shape;1597;p162"/>
          <p:cNvSpPr txBox="1"/>
          <p:nvPr>
            <p:ph type="body" idx="18"/>
          </p:nvPr>
        </p:nvSpPr>
        <p:spPr bwMode="auto">
          <a:xfrm>
            <a:off x="4853346"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71045671" name="Google Shape;1598;p162"/>
          <p:cNvSpPr txBox="1"/>
          <p:nvPr>
            <p:ph type="body" idx="19"/>
          </p:nvPr>
        </p:nvSpPr>
        <p:spPr bwMode="auto">
          <a:xfrm>
            <a:off x="6182275"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6028411" name="Google Shape;1599;p162"/>
          <p:cNvSpPr txBox="1"/>
          <p:nvPr>
            <p:ph type="body" idx="20"/>
          </p:nvPr>
        </p:nvSpPr>
        <p:spPr bwMode="auto">
          <a:xfrm>
            <a:off x="8597464"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5652509" name="Google Shape;1600;p162"/>
          <p:cNvSpPr txBox="1"/>
          <p:nvPr>
            <p:ph type="body" idx="21"/>
          </p:nvPr>
        </p:nvSpPr>
        <p:spPr bwMode="auto">
          <a:xfrm>
            <a:off x="9926393"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0693268" name="Google Shape;1601;p162"/>
          <p:cNvSpPr txBox="1"/>
          <p:nvPr>
            <p:ph type="body" idx="22"/>
          </p:nvPr>
        </p:nvSpPr>
        <p:spPr bwMode="auto">
          <a:xfrm>
            <a:off x="8597464"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57047427" name="Google Shape;1602;p162"/>
          <p:cNvSpPr txBox="1"/>
          <p:nvPr>
            <p:ph type="body" idx="23"/>
          </p:nvPr>
        </p:nvSpPr>
        <p:spPr bwMode="auto">
          <a:xfrm>
            <a:off x="9926393"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17561090" name="Google Shape;1603;p162"/>
          <p:cNvSpPr txBox="1"/>
          <p:nvPr>
            <p:ph type="body" idx="24"/>
          </p:nvPr>
        </p:nvSpPr>
        <p:spPr bwMode="auto">
          <a:xfrm>
            <a:off x="8597464"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79894597" name="Google Shape;1604;p162"/>
          <p:cNvSpPr txBox="1"/>
          <p:nvPr>
            <p:ph type="body" idx="25"/>
          </p:nvPr>
        </p:nvSpPr>
        <p:spPr bwMode="auto">
          <a:xfrm>
            <a:off x="9926393"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3" preserve="0" showMasterPhAnim="0" showMasterSp="1" userDrawn="1">
  <p:cSld name="Product 3">
    <p:spTree>
      <p:nvGrpSpPr>
        <p:cNvPr id="1" name=""/>
        <p:cNvGrpSpPr/>
        <p:nvPr/>
      </p:nvGrpSpPr>
      <p:grpSpPr bwMode="auto">
        <a:xfrm>
          <a:off x="0" y="0"/>
          <a:ext cx="0" cy="0"/>
          <a:chOff x="0" y="0"/>
          <a:chExt cx="0" cy="0"/>
        </a:xfrm>
      </p:grpSpPr>
      <p:sp>
        <p:nvSpPr>
          <p:cNvPr id="1062721043" name="Google Shape;107;p18"/>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46244964" name="Google Shape;108;p1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8274455" name="Google Shape;109;p18"/>
          <p:cNvSpPr txBox="1"/>
          <p:nvPr>
            <p:ph type="title"/>
          </p:nvPr>
        </p:nvSpPr>
        <p:spPr bwMode="auto">
          <a:xfrm>
            <a:off x="623887" y="2639771"/>
            <a:ext cx="3728657" cy="886310"/>
          </a:xfrm>
          <a:prstGeom prst="rect">
            <a:avLst/>
          </a:prstGeom>
          <a:noFill/>
          <a:ln>
            <a:noFill/>
          </a:ln>
        </p:spPr>
        <p:txBody>
          <a:bodyPr spcFirstLastPara="1" wrap="square" lIns="0" tIns="0" rIns="0" bIns="0" anchor="t" anchorCtr="0">
            <a:spAutoFit/>
          </a:bodyPr>
          <a:lstStyle>
            <a:lvl1pPr lvl="0" algn="r">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pic>
        <p:nvPicPr>
          <p:cNvPr id="963641001" name="Google Shape;110;p18"/>
          <p:cNvPicPr/>
          <p:nvPr/>
        </p:nvPicPr>
        <p:blipFill>
          <a:blip r:embed="rId2">
            <a:alphaModFix/>
          </a:blip>
          <a:srcRect l="0" t="0" r="0" b="0"/>
          <a:stretch/>
        </p:blipFill>
        <p:spPr bwMode="auto">
          <a:xfrm>
            <a:off x="4650431" y="608457"/>
            <a:ext cx="3993697" cy="6188578"/>
          </a:xfrm>
          <a:prstGeom prst="rect">
            <a:avLst/>
          </a:prstGeom>
          <a:noFill/>
          <a:ln>
            <a:noFill/>
          </a:ln>
        </p:spPr>
      </p:pic>
      <p:sp>
        <p:nvSpPr>
          <p:cNvPr id="422008359" name="Google Shape;111;p18"/>
          <p:cNvSpPr/>
          <p:nvPr>
            <p:ph type="pic" idx="2"/>
          </p:nvPr>
        </p:nvSpPr>
        <p:spPr bwMode="auto">
          <a:xfrm>
            <a:off x="5006987" y="758002"/>
            <a:ext cx="2196162" cy="4756768"/>
          </a:xfrm>
          <a:prstGeom prst="rect">
            <a:avLst/>
          </a:prstGeom>
          <a:solidFill>
            <a:schemeClr val="lt1"/>
          </a:solidFill>
          <a:ln>
            <a:noFill/>
          </a:ln>
        </p:spPr>
      </p:sp>
      <p:sp>
        <p:nvSpPr>
          <p:cNvPr id="531524457" name="Google Shape;112;p18"/>
          <p:cNvSpPr txBox="1"/>
          <p:nvPr>
            <p:ph type="body" idx="1"/>
          </p:nvPr>
        </p:nvSpPr>
        <p:spPr bwMode="auto">
          <a:xfrm>
            <a:off x="623888" y="605981"/>
            <a:ext cx="372865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2" preserve="0" showMasterPhAnim="0" showMasterSp="1" userDrawn="1">
  <p:cSld name="Team 2">
    <p:spTree>
      <p:nvGrpSpPr>
        <p:cNvPr id="1" name=""/>
        <p:cNvGrpSpPr/>
        <p:nvPr/>
      </p:nvGrpSpPr>
      <p:grpSpPr bwMode="auto">
        <a:xfrm>
          <a:off x="0" y="0"/>
          <a:ext cx="0" cy="0"/>
          <a:chOff x="0" y="0"/>
          <a:chExt cx="0" cy="0"/>
        </a:xfrm>
      </p:grpSpPr>
      <p:sp>
        <p:nvSpPr>
          <p:cNvPr id="180279384" name="Google Shape;1606;p163"/>
          <p:cNvSpPr/>
          <p:nvPr>
            <p:ph type="pic" idx="2"/>
          </p:nvPr>
        </p:nvSpPr>
        <p:spPr bwMode="auto">
          <a:xfrm>
            <a:off x="2161844" y="1839401"/>
            <a:ext cx="1436990" cy="1436990"/>
          </a:xfrm>
          <a:prstGeom prst="rect">
            <a:avLst/>
          </a:prstGeom>
          <a:solidFill>
            <a:schemeClr val="accent2"/>
          </a:solidFill>
          <a:ln>
            <a:noFill/>
          </a:ln>
        </p:spPr>
      </p:sp>
      <p:sp>
        <p:nvSpPr>
          <p:cNvPr id="46342296" name="Google Shape;1607;p16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13455601" name="Google Shape;1608;p16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77662017" name="Google Shape;1609;p163"/>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97006633" name="Google Shape;1610;p163"/>
          <p:cNvSpPr txBox="1"/>
          <p:nvPr>
            <p:ph type="body" idx="3"/>
          </p:nvPr>
        </p:nvSpPr>
        <p:spPr bwMode="auto">
          <a:xfrm>
            <a:off x="1501098"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4368786" name="Google Shape;1611;p163"/>
          <p:cNvSpPr txBox="1"/>
          <p:nvPr>
            <p:ph type="body" idx="4"/>
          </p:nvPr>
        </p:nvSpPr>
        <p:spPr bwMode="auto">
          <a:xfrm>
            <a:off x="1501098"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05507114" name="Google Shape;1612;p163"/>
          <p:cNvSpPr txBox="1"/>
          <p:nvPr>
            <p:ph type="body" idx="5"/>
          </p:nvPr>
        </p:nvSpPr>
        <p:spPr bwMode="auto">
          <a:xfrm>
            <a:off x="1501098"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38960361" name="Google Shape;1613;p163"/>
          <p:cNvSpPr txBox="1"/>
          <p:nvPr>
            <p:ph type="body" idx="6"/>
          </p:nvPr>
        </p:nvSpPr>
        <p:spPr bwMode="auto">
          <a:xfrm>
            <a:off x="211279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33631918" name="Google Shape;1614;p163"/>
          <p:cNvSpPr txBox="1"/>
          <p:nvPr>
            <p:ph type="body" idx="7"/>
          </p:nvPr>
        </p:nvSpPr>
        <p:spPr bwMode="auto">
          <a:xfrm>
            <a:off x="292771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8402487" name="Google Shape;1615;p163"/>
          <p:cNvSpPr txBox="1"/>
          <p:nvPr>
            <p:ph type="body" idx="8"/>
          </p:nvPr>
        </p:nvSpPr>
        <p:spPr bwMode="auto">
          <a:xfrm>
            <a:off x="211279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9211075" name="Google Shape;1616;p163"/>
          <p:cNvSpPr txBox="1"/>
          <p:nvPr>
            <p:ph type="body" idx="9"/>
          </p:nvPr>
        </p:nvSpPr>
        <p:spPr bwMode="auto">
          <a:xfrm>
            <a:off x="292771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8920013" name="Google Shape;1617;p163"/>
          <p:cNvSpPr/>
          <p:nvPr>
            <p:ph type="pic" idx="13"/>
          </p:nvPr>
        </p:nvSpPr>
        <p:spPr bwMode="auto">
          <a:xfrm>
            <a:off x="5377505" y="1839401"/>
            <a:ext cx="1436990" cy="1436990"/>
          </a:xfrm>
          <a:prstGeom prst="rect">
            <a:avLst/>
          </a:prstGeom>
          <a:solidFill>
            <a:schemeClr val="accent2"/>
          </a:solidFill>
          <a:ln>
            <a:noFill/>
          </a:ln>
        </p:spPr>
      </p:sp>
      <p:sp>
        <p:nvSpPr>
          <p:cNvPr id="1277862851" name="Google Shape;1618;p163"/>
          <p:cNvSpPr txBox="1"/>
          <p:nvPr>
            <p:ph type="body" idx="14"/>
          </p:nvPr>
        </p:nvSpPr>
        <p:spPr bwMode="auto">
          <a:xfrm>
            <a:off x="4716759"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61469998" name="Google Shape;1619;p163"/>
          <p:cNvSpPr txBox="1"/>
          <p:nvPr>
            <p:ph type="body" idx="15"/>
          </p:nvPr>
        </p:nvSpPr>
        <p:spPr bwMode="auto">
          <a:xfrm>
            <a:off x="4716759"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18755654" name="Google Shape;1620;p163"/>
          <p:cNvSpPr txBox="1"/>
          <p:nvPr>
            <p:ph type="body" idx="16"/>
          </p:nvPr>
        </p:nvSpPr>
        <p:spPr bwMode="auto">
          <a:xfrm>
            <a:off x="4716759"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57798405" name="Google Shape;1621;p163"/>
          <p:cNvSpPr txBox="1"/>
          <p:nvPr>
            <p:ph type="body" idx="17"/>
          </p:nvPr>
        </p:nvSpPr>
        <p:spPr bwMode="auto">
          <a:xfrm>
            <a:off x="5328452"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4317916" name="Google Shape;1622;p163"/>
          <p:cNvSpPr txBox="1"/>
          <p:nvPr>
            <p:ph type="body" idx="18"/>
          </p:nvPr>
        </p:nvSpPr>
        <p:spPr bwMode="auto">
          <a:xfrm>
            <a:off x="6143372"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3076412" name="Google Shape;1623;p163"/>
          <p:cNvSpPr txBox="1"/>
          <p:nvPr>
            <p:ph type="body" idx="19"/>
          </p:nvPr>
        </p:nvSpPr>
        <p:spPr bwMode="auto">
          <a:xfrm>
            <a:off x="5328452"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64332813" name="Google Shape;1624;p163"/>
          <p:cNvSpPr txBox="1"/>
          <p:nvPr>
            <p:ph type="body" idx="20"/>
          </p:nvPr>
        </p:nvSpPr>
        <p:spPr bwMode="auto">
          <a:xfrm>
            <a:off x="6143372"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7614146" name="Google Shape;1625;p163"/>
          <p:cNvSpPr/>
          <p:nvPr>
            <p:ph type="pic" idx="21"/>
          </p:nvPr>
        </p:nvSpPr>
        <p:spPr bwMode="auto">
          <a:xfrm>
            <a:off x="8578418" y="1839401"/>
            <a:ext cx="1436990" cy="1436990"/>
          </a:xfrm>
          <a:prstGeom prst="rect">
            <a:avLst/>
          </a:prstGeom>
          <a:solidFill>
            <a:schemeClr val="accent2"/>
          </a:solidFill>
          <a:ln>
            <a:noFill/>
          </a:ln>
        </p:spPr>
      </p:sp>
      <p:sp>
        <p:nvSpPr>
          <p:cNvPr id="1087650826" name="Google Shape;1626;p163"/>
          <p:cNvSpPr txBox="1"/>
          <p:nvPr>
            <p:ph type="body" idx="22"/>
          </p:nvPr>
        </p:nvSpPr>
        <p:spPr bwMode="auto">
          <a:xfrm>
            <a:off x="7917672"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99560389" name="Google Shape;1627;p163"/>
          <p:cNvSpPr txBox="1"/>
          <p:nvPr>
            <p:ph type="body" idx="23"/>
          </p:nvPr>
        </p:nvSpPr>
        <p:spPr bwMode="auto">
          <a:xfrm>
            <a:off x="7917672"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21940340" name="Google Shape;1628;p163"/>
          <p:cNvSpPr txBox="1"/>
          <p:nvPr>
            <p:ph type="body" idx="24"/>
          </p:nvPr>
        </p:nvSpPr>
        <p:spPr bwMode="auto">
          <a:xfrm>
            <a:off x="7917672"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85690703" name="Google Shape;1629;p163"/>
          <p:cNvSpPr txBox="1"/>
          <p:nvPr>
            <p:ph type="body" idx="25"/>
          </p:nvPr>
        </p:nvSpPr>
        <p:spPr bwMode="auto">
          <a:xfrm>
            <a:off x="8529365"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8903670" name="Google Shape;1630;p163"/>
          <p:cNvSpPr txBox="1"/>
          <p:nvPr>
            <p:ph type="body" idx="26"/>
          </p:nvPr>
        </p:nvSpPr>
        <p:spPr bwMode="auto">
          <a:xfrm>
            <a:off x="9344285"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0368536" name="Google Shape;1631;p163"/>
          <p:cNvSpPr txBox="1"/>
          <p:nvPr>
            <p:ph type="body" idx="27"/>
          </p:nvPr>
        </p:nvSpPr>
        <p:spPr bwMode="auto">
          <a:xfrm>
            <a:off x="8529365"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7558310" name="Google Shape;1632;p163"/>
          <p:cNvSpPr txBox="1"/>
          <p:nvPr>
            <p:ph type="body" idx="28"/>
          </p:nvPr>
        </p:nvSpPr>
        <p:spPr bwMode="auto">
          <a:xfrm>
            <a:off x="9344285"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3" preserve="0" showMasterPhAnim="0" showMasterSp="1" userDrawn="1">
  <p:cSld name="Team 3">
    <p:spTree>
      <p:nvGrpSpPr>
        <p:cNvPr id="1" name=""/>
        <p:cNvGrpSpPr/>
        <p:nvPr/>
      </p:nvGrpSpPr>
      <p:grpSpPr bwMode="auto">
        <a:xfrm>
          <a:off x="0" y="0"/>
          <a:ext cx="0" cy="0"/>
          <a:chOff x="0" y="0"/>
          <a:chExt cx="0" cy="0"/>
        </a:xfrm>
      </p:grpSpPr>
      <p:sp>
        <p:nvSpPr>
          <p:cNvPr id="952064622" name="Google Shape;1634;p164"/>
          <p:cNvSpPr/>
          <p:nvPr>
            <p:ph type="pic" idx="2"/>
          </p:nvPr>
        </p:nvSpPr>
        <p:spPr bwMode="auto">
          <a:xfrm>
            <a:off x="1409910" y="1839401"/>
            <a:ext cx="1436990" cy="1436990"/>
          </a:xfrm>
          <a:prstGeom prst="rect">
            <a:avLst/>
          </a:prstGeom>
          <a:solidFill>
            <a:schemeClr val="accent2"/>
          </a:solidFill>
          <a:ln>
            <a:noFill/>
          </a:ln>
        </p:spPr>
      </p:sp>
      <p:sp>
        <p:nvSpPr>
          <p:cNvPr id="759913547" name="Google Shape;1635;p16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379285398" name="Google Shape;1636;p16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77535805" name="Google Shape;1637;p164"/>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25855519" name="Google Shape;1638;p164"/>
          <p:cNvSpPr txBox="1"/>
          <p:nvPr>
            <p:ph type="body" idx="3"/>
          </p:nvPr>
        </p:nvSpPr>
        <p:spPr bwMode="auto">
          <a:xfrm>
            <a:off x="1036193"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9110972" name="Google Shape;1639;p164"/>
          <p:cNvSpPr txBox="1"/>
          <p:nvPr>
            <p:ph type="body" idx="4"/>
          </p:nvPr>
        </p:nvSpPr>
        <p:spPr bwMode="auto">
          <a:xfrm>
            <a:off x="1036193"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51845613" name="Google Shape;1640;p164"/>
          <p:cNvSpPr txBox="1"/>
          <p:nvPr>
            <p:ph type="body" idx="5"/>
          </p:nvPr>
        </p:nvSpPr>
        <p:spPr bwMode="auto">
          <a:xfrm>
            <a:off x="1036193"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23160810" name="Google Shape;1641;p164"/>
          <p:cNvSpPr txBox="1"/>
          <p:nvPr>
            <p:ph type="body" idx="6"/>
          </p:nvPr>
        </p:nvSpPr>
        <p:spPr bwMode="auto">
          <a:xfrm>
            <a:off x="1360857"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00315855" name="Google Shape;1642;p164"/>
          <p:cNvSpPr txBox="1"/>
          <p:nvPr>
            <p:ph type="body" idx="7"/>
          </p:nvPr>
        </p:nvSpPr>
        <p:spPr bwMode="auto">
          <a:xfrm>
            <a:off x="2175777"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33337295" name="Google Shape;1643;p164"/>
          <p:cNvSpPr txBox="1"/>
          <p:nvPr>
            <p:ph type="body" idx="8"/>
          </p:nvPr>
        </p:nvSpPr>
        <p:spPr bwMode="auto">
          <a:xfrm>
            <a:off x="1360857"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10153403" name="Google Shape;1644;p164"/>
          <p:cNvSpPr txBox="1"/>
          <p:nvPr>
            <p:ph type="body" idx="9"/>
          </p:nvPr>
        </p:nvSpPr>
        <p:spPr bwMode="auto">
          <a:xfrm>
            <a:off x="2175777"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79755594" name="Google Shape;1645;p164"/>
          <p:cNvSpPr/>
          <p:nvPr>
            <p:ph type="pic" idx="13"/>
          </p:nvPr>
        </p:nvSpPr>
        <p:spPr bwMode="auto">
          <a:xfrm>
            <a:off x="4054973" y="1839401"/>
            <a:ext cx="1436990" cy="1436990"/>
          </a:xfrm>
          <a:prstGeom prst="rect">
            <a:avLst/>
          </a:prstGeom>
          <a:solidFill>
            <a:schemeClr val="accent2"/>
          </a:solidFill>
          <a:ln>
            <a:noFill/>
          </a:ln>
        </p:spPr>
      </p:sp>
      <p:sp>
        <p:nvSpPr>
          <p:cNvPr id="99406663" name="Google Shape;1646;p164"/>
          <p:cNvSpPr txBox="1"/>
          <p:nvPr>
            <p:ph type="body" idx="14"/>
          </p:nvPr>
        </p:nvSpPr>
        <p:spPr bwMode="auto">
          <a:xfrm>
            <a:off x="3681256"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1132583" name="Google Shape;1647;p164"/>
          <p:cNvSpPr txBox="1"/>
          <p:nvPr>
            <p:ph type="body" idx="15"/>
          </p:nvPr>
        </p:nvSpPr>
        <p:spPr bwMode="auto">
          <a:xfrm>
            <a:off x="3681256"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33706159" name="Google Shape;1648;p164"/>
          <p:cNvSpPr txBox="1"/>
          <p:nvPr>
            <p:ph type="body" idx="16"/>
          </p:nvPr>
        </p:nvSpPr>
        <p:spPr bwMode="auto">
          <a:xfrm>
            <a:off x="3681256"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2186278" name="Google Shape;1649;p164"/>
          <p:cNvSpPr txBox="1"/>
          <p:nvPr>
            <p:ph type="body" idx="17"/>
          </p:nvPr>
        </p:nvSpPr>
        <p:spPr bwMode="auto">
          <a:xfrm>
            <a:off x="4005920"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2932440" name="Google Shape;1650;p164"/>
          <p:cNvSpPr txBox="1"/>
          <p:nvPr>
            <p:ph type="body" idx="18"/>
          </p:nvPr>
        </p:nvSpPr>
        <p:spPr bwMode="auto">
          <a:xfrm>
            <a:off x="4820840"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46347768" name="Google Shape;1651;p164"/>
          <p:cNvSpPr txBox="1"/>
          <p:nvPr>
            <p:ph type="body" idx="19"/>
          </p:nvPr>
        </p:nvSpPr>
        <p:spPr bwMode="auto">
          <a:xfrm>
            <a:off x="4005920"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92414133" name="Google Shape;1652;p164"/>
          <p:cNvSpPr txBox="1"/>
          <p:nvPr>
            <p:ph type="body" idx="20"/>
          </p:nvPr>
        </p:nvSpPr>
        <p:spPr bwMode="auto">
          <a:xfrm>
            <a:off x="4820840"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60912893" name="Google Shape;1653;p164"/>
          <p:cNvSpPr/>
          <p:nvPr>
            <p:ph type="pic" idx="21"/>
          </p:nvPr>
        </p:nvSpPr>
        <p:spPr bwMode="auto">
          <a:xfrm>
            <a:off x="6700036" y="1839401"/>
            <a:ext cx="1436990" cy="1436990"/>
          </a:xfrm>
          <a:prstGeom prst="rect">
            <a:avLst/>
          </a:prstGeom>
          <a:solidFill>
            <a:schemeClr val="accent2"/>
          </a:solidFill>
          <a:ln>
            <a:noFill/>
          </a:ln>
        </p:spPr>
      </p:sp>
      <p:sp>
        <p:nvSpPr>
          <p:cNvPr id="75676741" name="Google Shape;1654;p164"/>
          <p:cNvSpPr txBox="1"/>
          <p:nvPr>
            <p:ph type="body" idx="22"/>
          </p:nvPr>
        </p:nvSpPr>
        <p:spPr bwMode="auto">
          <a:xfrm>
            <a:off x="6326319"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95423680" name="Google Shape;1655;p164"/>
          <p:cNvSpPr txBox="1"/>
          <p:nvPr>
            <p:ph type="body" idx="23"/>
          </p:nvPr>
        </p:nvSpPr>
        <p:spPr bwMode="auto">
          <a:xfrm>
            <a:off x="6326319"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0967398" name="Google Shape;1656;p164"/>
          <p:cNvSpPr txBox="1"/>
          <p:nvPr>
            <p:ph type="body" idx="24"/>
          </p:nvPr>
        </p:nvSpPr>
        <p:spPr bwMode="auto">
          <a:xfrm>
            <a:off x="6326319"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14194967" name="Google Shape;1657;p164"/>
          <p:cNvSpPr txBox="1"/>
          <p:nvPr>
            <p:ph type="body" idx="25"/>
          </p:nvPr>
        </p:nvSpPr>
        <p:spPr bwMode="auto">
          <a:xfrm>
            <a:off x="665098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4416977" name="Google Shape;1658;p164"/>
          <p:cNvSpPr txBox="1"/>
          <p:nvPr>
            <p:ph type="body" idx="26"/>
          </p:nvPr>
        </p:nvSpPr>
        <p:spPr bwMode="auto">
          <a:xfrm>
            <a:off x="746590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464219" name="Google Shape;1659;p164"/>
          <p:cNvSpPr txBox="1"/>
          <p:nvPr>
            <p:ph type="body" idx="27"/>
          </p:nvPr>
        </p:nvSpPr>
        <p:spPr bwMode="auto">
          <a:xfrm>
            <a:off x="665098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4281607" name="Google Shape;1660;p164"/>
          <p:cNvSpPr txBox="1"/>
          <p:nvPr>
            <p:ph type="body" idx="28"/>
          </p:nvPr>
        </p:nvSpPr>
        <p:spPr bwMode="auto">
          <a:xfrm>
            <a:off x="746590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13118699" name="Google Shape;1661;p164"/>
          <p:cNvSpPr/>
          <p:nvPr>
            <p:ph type="pic" idx="29"/>
          </p:nvPr>
        </p:nvSpPr>
        <p:spPr bwMode="auto">
          <a:xfrm>
            <a:off x="9345098" y="1839401"/>
            <a:ext cx="1436990" cy="1436990"/>
          </a:xfrm>
          <a:prstGeom prst="rect">
            <a:avLst/>
          </a:prstGeom>
          <a:solidFill>
            <a:schemeClr val="accent2"/>
          </a:solidFill>
          <a:ln>
            <a:noFill/>
          </a:ln>
        </p:spPr>
      </p:sp>
      <p:sp>
        <p:nvSpPr>
          <p:cNvPr id="1834677746" name="Google Shape;1662;p164"/>
          <p:cNvSpPr txBox="1"/>
          <p:nvPr>
            <p:ph type="body" idx="30"/>
          </p:nvPr>
        </p:nvSpPr>
        <p:spPr bwMode="auto">
          <a:xfrm>
            <a:off x="8971382"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5191949" name="Google Shape;1663;p164"/>
          <p:cNvSpPr txBox="1"/>
          <p:nvPr>
            <p:ph type="body" idx="31"/>
          </p:nvPr>
        </p:nvSpPr>
        <p:spPr bwMode="auto">
          <a:xfrm>
            <a:off x="8971382"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9881138" name="Google Shape;1664;p164"/>
          <p:cNvSpPr txBox="1"/>
          <p:nvPr>
            <p:ph type="body" idx="32"/>
          </p:nvPr>
        </p:nvSpPr>
        <p:spPr bwMode="auto">
          <a:xfrm>
            <a:off x="8971382"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4744536" name="Google Shape;1665;p164"/>
          <p:cNvSpPr txBox="1"/>
          <p:nvPr>
            <p:ph type="body" idx="33"/>
          </p:nvPr>
        </p:nvSpPr>
        <p:spPr bwMode="auto">
          <a:xfrm>
            <a:off x="929604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3283511" name="Google Shape;1666;p164"/>
          <p:cNvSpPr txBox="1"/>
          <p:nvPr>
            <p:ph type="body" idx="34"/>
          </p:nvPr>
        </p:nvSpPr>
        <p:spPr bwMode="auto">
          <a:xfrm>
            <a:off x="1011096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2234525" name="Google Shape;1667;p164"/>
          <p:cNvSpPr txBox="1"/>
          <p:nvPr>
            <p:ph type="body" idx="35"/>
          </p:nvPr>
        </p:nvSpPr>
        <p:spPr bwMode="auto">
          <a:xfrm>
            <a:off x="929604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0357688" name="Google Shape;1668;p164"/>
          <p:cNvSpPr txBox="1"/>
          <p:nvPr>
            <p:ph type="body" idx="36"/>
          </p:nvPr>
        </p:nvSpPr>
        <p:spPr bwMode="auto">
          <a:xfrm>
            <a:off x="1011096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4" preserve="0" showMasterPhAnim="0" showMasterSp="1" userDrawn="1">
  <p:cSld name="Team 4">
    <p:spTree>
      <p:nvGrpSpPr>
        <p:cNvPr id="1" name=""/>
        <p:cNvGrpSpPr/>
        <p:nvPr/>
      </p:nvGrpSpPr>
      <p:grpSpPr bwMode="auto">
        <a:xfrm>
          <a:off x="0" y="0"/>
          <a:ext cx="0" cy="0"/>
          <a:chOff x="0" y="0"/>
          <a:chExt cx="0" cy="0"/>
        </a:xfrm>
      </p:grpSpPr>
      <p:sp>
        <p:nvSpPr>
          <p:cNvPr id="349072503" name="Google Shape;1670;p165"/>
          <p:cNvSpPr/>
          <p:nvPr>
            <p:ph type="pic" idx="2"/>
          </p:nvPr>
        </p:nvSpPr>
        <p:spPr bwMode="auto">
          <a:xfrm>
            <a:off x="915547" y="1839401"/>
            <a:ext cx="1436990" cy="1436990"/>
          </a:xfrm>
          <a:prstGeom prst="rect">
            <a:avLst/>
          </a:prstGeom>
          <a:solidFill>
            <a:schemeClr val="accent2"/>
          </a:solidFill>
          <a:ln>
            <a:noFill/>
          </a:ln>
        </p:spPr>
      </p:sp>
      <p:sp>
        <p:nvSpPr>
          <p:cNvPr id="1450847131" name="Google Shape;1671;p16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13811900" name="Google Shape;1672;p165"/>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42485705" name="Google Shape;1673;p165"/>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6209221" name="Google Shape;1674;p165"/>
          <p:cNvSpPr txBox="1"/>
          <p:nvPr>
            <p:ph type="body" idx="3"/>
          </p:nvPr>
        </p:nvSpPr>
        <p:spPr bwMode="auto">
          <a:xfrm>
            <a:off x="712651"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23268756" name="Google Shape;1675;p165"/>
          <p:cNvSpPr txBox="1"/>
          <p:nvPr>
            <p:ph type="body" idx="4"/>
          </p:nvPr>
        </p:nvSpPr>
        <p:spPr bwMode="auto">
          <a:xfrm>
            <a:off x="712651"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9453107" name="Google Shape;1676;p165"/>
          <p:cNvSpPr txBox="1"/>
          <p:nvPr>
            <p:ph type="body" idx="5"/>
          </p:nvPr>
        </p:nvSpPr>
        <p:spPr bwMode="auto">
          <a:xfrm>
            <a:off x="712651"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0811225" name="Google Shape;1677;p165"/>
          <p:cNvSpPr txBox="1"/>
          <p:nvPr>
            <p:ph type="body" idx="6"/>
          </p:nvPr>
        </p:nvSpPr>
        <p:spPr bwMode="auto">
          <a:xfrm>
            <a:off x="866494"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8672849" name="Google Shape;1678;p165"/>
          <p:cNvSpPr txBox="1"/>
          <p:nvPr>
            <p:ph type="body" idx="7"/>
          </p:nvPr>
        </p:nvSpPr>
        <p:spPr bwMode="auto">
          <a:xfrm>
            <a:off x="168141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2556947" name="Google Shape;1679;p165"/>
          <p:cNvSpPr txBox="1"/>
          <p:nvPr>
            <p:ph type="body" idx="8"/>
          </p:nvPr>
        </p:nvSpPr>
        <p:spPr bwMode="auto">
          <a:xfrm>
            <a:off x="866494"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6901001" name="Google Shape;1680;p165"/>
          <p:cNvSpPr txBox="1"/>
          <p:nvPr>
            <p:ph type="body" idx="9"/>
          </p:nvPr>
        </p:nvSpPr>
        <p:spPr bwMode="auto">
          <a:xfrm>
            <a:off x="168141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0667301" name="Google Shape;1681;p165"/>
          <p:cNvSpPr/>
          <p:nvPr>
            <p:ph type="pic" idx="13"/>
          </p:nvPr>
        </p:nvSpPr>
        <p:spPr bwMode="auto">
          <a:xfrm>
            <a:off x="3189077" y="1839401"/>
            <a:ext cx="1436990" cy="1436990"/>
          </a:xfrm>
          <a:prstGeom prst="rect">
            <a:avLst/>
          </a:prstGeom>
          <a:solidFill>
            <a:schemeClr val="accent2"/>
          </a:solidFill>
          <a:ln>
            <a:noFill/>
          </a:ln>
        </p:spPr>
      </p:sp>
      <p:sp>
        <p:nvSpPr>
          <p:cNvPr id="65156172" name="Google Shape;1682;p165"/>
          <p:cNvSpPr txBox="1"/>
          <p:nvPr>
            <p:ph type="body" idx="14"/>
          </p:nvPr>
        </p:nvSpPr>
        <p:spPr bwMode="auto">
          <a:xfrm>
            <a:off x="2943630"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0906317" name="Google Shape;1683;p165"/>
          <p:cNvSpPr txBox="1"/>
          <p:nvPr>
            <p:ph type="body" idx="15"/>
          </p:nvPr>
        </p:nvSpPr>
        <p:spPr bwMode="auto">
          <a:xfrm>
            <a:off x="2943630"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4617600" name="Google Shape;1684;p165"/>
          <p:cNvSpPr txBox="1"/>
          <p:nvPr>
            <p:ph type="body" idx="16"/>
          </p:nvPr>
        </p:nvSpPr>
        <p:spPr bwMode="auto">
          <a:xfrm>
            <a:off x="2943630"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3847920" name="Google Shape;1685;p165"/>
          <p:cNvSpPr txBox="1"/>
          <p:nvPr>
            <p:ph type="body" idx="17"/>
          </p:nvPr>
        </p:nvSpPr>
        <p:spPr bwMode="auto">
          <a:xfrm>
            <a:off x="314040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9031824" name="Google Shape;1686;p165"/>
          <p:cNvSpPr txBox="1"/>
          <p:nvPr>
            <p:ph type="body" idx="18"/>
          </p:nvPr>
        </p:nvSpPr>
        <p:spPr bwMode="auto">
          <a:xfrm>
            <a:off x="395532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59753862" name="Google Shape;1687;p165"/>
          <p:cNvSpPr txBox="1"/>
          <p:nvPr>
            <p:ph type="body" idx="19"/>
          </p:nvPr>
        </p:nvSpPr>
        <p:spPr bwMode="auto">
          <a:xfrm>
            <a:off x="314040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4120526" name="Google Shape;1688;p165"/>
          <p:cNvSpPr txBox="1"/>
          <p:nvPr>
            <p:ph type="body" idx="20"/>
          </p:nvPr>
        </p:nvSpPr>
        <p:spPr bwMode="auto">
          <a:xfrm>
            <a:off x="395532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619199" name="Google Shape;1689;p165"/>
          <p:cNvSpPr/>
          <p:nvPr>
            <p:ph type="pic" idx="21"/>
          </p:nvPr>
        </p:nvSpPr>
        <p:spPr bwMode="auto">
          <a:xfrm>
            <a:off x="5377505" y="1839401"/>
            <a:ext cx="1436990" cy="1436990"/>
          </a:xfrm>
          <a:prstGeom prst="rect">
            <a:avLst/>
          </a:prstGeom>
          <a:solidFill>
            <a:schemeClr val="accent2"/>
          </a:solidFill>
          <a:ln>
            <a:noFill/>
          </a:ln>
        </p:spPr>
      </p:sp>
      <p:sp>
        <p:nvSpPr>
          <p:cNvPr id="1505491919" name="Google Shape;1690;p165"/>
          <p:cNvSpPr txBox="1"/>
          <p:nvPr>
            <p:ph type="body" idx="22"/>
          </p:nvPr>
        </p:nvSpPr>
        <p:spPr bwMode="auto">
          <a:xfrm>
            <a:off x="5174609"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5572900" name="Google Shape;1691;p165"/>
          <p:cNvSpPr txBox="1"/>
          <p:nvPr>
            <p:ph type="body" idx="23"/>
          </p:nvPr>
        </p:nvSpPr>
        <p:spPr bwMode="auto">
          <a:xfrm>
            <a:off x="5174609"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1275741" name="Google Shape;1692;p165"/>
          <p:cNvSpPr txBox="1"/>
          <p:nvPr>
            <p:ph type="body" idx="24"/>
          </p:nvPr>
        </p:nvSpPr>
        <p:spPr bwMode="auto">
          <a:xfrm>
            <a:off x="5174609"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0178864" name="Google Shape;1693;p165"/>
          <p:cNvSpPr txBox="1"/>
          <p:nvPr>
            <p:ph type="body" idx="25"/>
          </p:nvPr>
        </p:nvSpPr>
        <p:spPr bwMode="auto">
          <a:xfrm>
            <a:off x="532716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2782870" name="Google Shape;1694;p165"/>
          <p:cNvSpPr txBox="1"/>
          <p:nvPr>
            <p:ph type="body" idx="26"/>
          </p:nvPr>
        </p:nvSpPr>
        <p:spPr bwMode="auto">
          <a:xfrm>
            <a:off x="614208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4719036" name="Google Shape;1695;p165"/>
          <p:cNvSpPr txBox="1"/>
          <p:nvPr>
            <p:ph type="body" idx="27"/>
          </p:nvPr>
        </p:nvSpPr>
        <p:spPr bwMode="auto">
          <a:xfrm>
            <a:off x="532716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9623348" name="Google Shape;1696;p165"/>
          <p:cNvSpPr txBox="1"/>
          <p:nvPr>
            <p:ph type="body" idx="28"/>
          </p:nvPr>
        </p:nvSpPr>
        <p:spPr bwMode="auto">
          <a:xfrm>
            <a:off x="614208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6277270" name="Google Shape;1697;p165"/>
          <p:cNvSpPr/>
          <p:nvPr>
            <p:ph type="pic" idx="29"/>
          </p:nvPr>
        </p:nvSpPr>
        <p:spPr bwMode="auto">
          <a:xfrm>
            <a:off x="7608484" y="1839401"/>
            <a:ext cx="1436990" cy="1436990"/>
          </a:xfrm>
          <a:prstGeom prst="rect">
            <a:avLst/>
          </a:prstGeom>
          <a:solidFill>
            <a:schemeClr val="accent2"/>
          </a:solidFill>
          <a:ln>
            <a:noFill/>
          </a:ln>
        </p:spPr>
      </p:sp>
      <p:sp>
        <p:nvSpPr>
          <p:cNvPr id="746109519" name="Google Shape;1698;p165"/>
          <p:cNvSpPr txBox="1"/>
          <p:nvPr>
            <p:ph type="body" idx="30"/>
          </p:nvPr>
        </p:nvSpPr>
        <p:spPr bwMode="auto">
          <a:xfrm>
            <a:off x="7405587"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4192148" name="Google Shape;1699;p165"/>
          <p:cNvSpPr txBox="1"/>
          <p:nvPr>
            <p:ph type="body" idx="31"/>
          </p:nvPr>
        </p:nvSpPr>
        <p:spPr bwMode="auto">
          <a:xfrm>
            <a:off x="7405587"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0350581" name="Google Shape;1700;p165"/>
          <p:cNvSpPr txBox="1"/>
          <p:nvPr>
            <p:ph type="body" idx="32"/>
          </p:nvPr>
        </p:nvSpPr>
        <p:spPr bwMode="auto">
          <a:xfrm>
            <a:off x="7405587"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7691856" name="Google Shape;1701;p165"/>
          <p:cNvSpPr txBox="1"/>
          <p:nvPr>
            <p:ph type="body" idx="33"/>
          </p:nvPr>
        </p:nvSpPr>
        <p:spPr bwMode="auto">
          <a:xfrm>
            <a:off x="756240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6564273" name="Google Shape;1702;p165"/>
          <p:cNvSpPr txBox="1"/>
          <p:nvPr>
            <p:ph type="body" idx="34"/>
          </p:nvPr>
        </p:nvSpPr>
        <p:spPr bwMode="auto">
          <a:xfrm>
            <a:off x="837732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7062449" name="Google Shape;1703;p165"/>
          <p:cNvSpPr txBox="1"/>
          <p:nvPr>
            <p:ph type="body" idx="35"/>
          </p:nvPr>
        </p:nvSpPr>
        <p:spPr bwMode="auto">
          <a:xfrm>
            <a:off x="756240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7198894" name="Google Shape;1704;p165"/>
          <p:cNvSpPr txBox="1"/>
          <p:nvPr>
            <p:ph type="body" idx="36"/>
          </p:nvPr>
        </p:nvSpPr>
        <p:spPr bwMode="auto">
          <a:xfrm>
            <a:off x="837732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4244951" name="Google Shape;1705;p165"/>
          <p:cNvSpPr/>
          <p:nvPr>
            <p:ph type="pic" idx="37"/>
          </p:nvPr>
        </p:nvSpPr>
        <p:spPr bwMode="auto">
          <a:xfrm>
            <a:off x="9839462" y="1839401"/>
            <a:ext cx="1436990" cy="1436990"/>
          </a:xfrm>
          <a:prstGeom prst="rect">
            <a:avLst/>
          </a:prstGeom>
          <a:solidFill>
            <a:schemeClr val="accent2"/>
          </a:solidFill>
          <a:ln>
            <a:noFill/>
          </a:ln>
        </p:spPr>
      </p:sp>
      <p:sp>
        <p:nvSpPr>
          <p:cNvPr id="299105991" name="Google Shape;1706;p165"/>
          <p:cNvSpPr txBox="1"/>
          <p:nvPr>
            <p:ph type="body" idx="38"/>
          </p:nvPr>
        </p:nvSpPr>
        <p:spPr bwMode="auto">
          <a:xfrm>
            <a:off x="9636566"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6995333" name="Google Shape;1707;p165"/>
          <p:cNvSpPr txBox="1"/>
          <p:nvPr>
            <p:ph type="body" idx="39"/>
          </p:nvPr>
        </p:nvSpPr>
        <p:spPr bwMode="auto">
          <a:xfrm>
            <a:off x="9636566"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80184011" name="Google Shape;1708;p165"/>
          <p:cNvSpPr txBox="1"/>
          <p:nvPr>
            <p:ph type="body" idx="40"/>
          </p:nvPr>
        </p:nvSpPr>
        <p:spPr bwMode="auto">
          <a:xfrm>
            <a:off x="9636566"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44064412" name="Google Shape;1709;p165"/>
          <p:cNvSpPr txBox="1"/>
          <p:nvPr>
            <p:ph type="body" idx="41"/>
          </p:nvPr>
        </p:nvSpPr>
        <p:spPr bwMode="auto">
          <a:xfrm>
            <a:off x="9790409"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7104192" name="Google Shape;1710;p165"/>
          <p:cNvSpPr txBox="1"/>
          <p:nvPr>
            <p:ph type="body" idx="42"/>
          </p:nvPr>
        </p:nvSpPr>
        <p:spPr bwMode="auto">
          <a:xfrm>
            <a:off x="10605329"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31175738" name="Google Shape;1711;p165"/>
          <p:cNvSpPr txBox="1"/>
          <p:nvPr>
            <p:ph type="body" idx="43"/>
          </p:nvPr>
        </p:nvSpPr>
        <p:spPr bwMode="auto">
          <a:xfrm>
            <a:off x="9790409"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9008246" name="Google Shape;1712;p165"/>
          <p:cNvSpPr txBox="1"/>
          <p:nvPr>
            <p:ph type="body" idx="44"/>
          </p:nvPr>
        </p:nvSpPr>
        <p:spPr bwMode="auto">
          <a:xfrm>
            <a:off x="10605329"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5" preserve="0" showMasterPhAnim="0" showMasterSp="1" userDrawn="1">
  <p:cSld name="Team 5">
    <p:spTree>
      <p:nvGrpSpPr>
        <p:cNvPr id="1" name=""/>
        <p:cNvGrpSpPr/>
        <p:nvPr/>
      </p:nvGrpSpPr>
      <p:grpSpPr bwMode="auto">
        <a:xfrm>
          <a:off x="0" y="0"/>
          <a:ext cx="0" cy="0"/>
          <a:chOff x="0" y="0"/>
          <a:chExt cx="0" cy="0"/>
        </a:xfrm>
      </p:grpSpPr>
      <p:sp>
        <p:nvSpPr>
          <p:cNvPr id="672873070" name="Google Shape;1714;p166"/>
          <p:cNvSpPr/>
          <p:nvPr>
            <p:ph type="pic" idx="2"/>
          </p:nvPr>
        </p:nvSpPr>
        <p:spPr bwMode="auto">
          <a:xfrm>
            <a:off x="3445048" y="1891110"/>
            <a:ext cx="1152000" cy="1152000"/>
          </a:xfrm>
          <a:prstGeom prst="rect">
            <a:avLst/>
          </a:prstGeom>
          <a:solidFill>
            <a:schemeClr val="accent2"/>
          </a:solidFill>
          <a:ln>
            <a:noFill/>
          </a:ln>
        </p:spPr>
      </p:sp>
      <p:sp>
        <p:nvSpPr>
          <p:cNvPr id="455675529" name="Google Shape;1715;p16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876417025" name="Google Shape;1716;p16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94848871" name="Google Shape;1717;p166"/>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35010224" name="Google Shape;1718;p166"/>
          <p:cNvSpPr txBox="1"/>
          <p:nvPr>
            <p:ph type="body" idx="3"/>
          </p:nvPr>
        </p:nvSpPr>
        <p:spPr bwMode="auto">
          <a:xfrm>
            <a:off x="3442897"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08651752" name="Google Shape;1719;p166"/>
          <p:cNvSpPr txBox="1"/>
          <p:nvPr>
            <p:ph type="body" idx="4"/>
          </p:nvPr>
        </p:nvSpPr>
        <p:spPr bwMode="auto">
          <a:xfrm>
            <a:off x="3442897"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2065114" name="Google Shape;1720;p166"/>
          <p:cNvSpPr txBox="1"/>
          <p:nvPr>
            <p:ph type="body" idx="5"/>
          </p:nvPr>
        </p:nvSpPr>
        <p:spPr bwMode="auto">
          <a:xfrm>
            <a:off x="3448750"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7220086" name="Google Shape;1721;p166"/>
          <p:cNvSpPr txBox="1"/>
          <p:nvPr>
            <p:ph type="body" idx="6"/>
          </p:nvPr>
        </p:nvSpPr>
        <p:spPr bwMode="auto">
          <a:xfrm>
            <a:off x="4263670"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70535869" name="Google Shape;1722;p166"/>
          <p:cNvSpPr/>
          <p:nvPr>
            <p:ph type="pic" idx="7"/>
          </p:nvPr>
        </p:nvSpPr>
        <p:spPr bwMode="auto">
          <a:xfrm>
            <a:off x="5921219" y="1891110"/>
            <a:ext cx="1152000" cy="1152000"/>
          </a:xfrm>
          <a:prstGeom prst="rect">
            <a:avLst/>
          </a:prstGeom>
          <a:solidFill>
            <a:schemeClr val="accent2"/>
          </a:solidFill>
          <a:ln>
            <a:noFill/>
          </a:ln>
        </p:spPr>
      </p:sp>
      <p:sp>
        <p:nvSpPr>
          <p:cNvPr id="1668013047" name="Google Shape;1723;p166"/>
          <p:cNvSpPr txBox="1"/>
          <p:nvPr>
            <p:ph type="body" idx="8"/>
          </p:nvPr>
        </p:nvSpPr>
        <p:spPr bwMode="auto">
          <a:xfrm>
            <a:off x="5921219"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4824570" name="Google Shape;1724;p166"/>
          <p:cNvSpPr txBox="1"/>
          <p:nvPr>
            <p:ph type="body" idx="9"/>
          </p:nvPr>
        </p:nvSpPr>
        <p:spPr bwMode="auto">
          <a:xfrm>
            <a:off x="5921219"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33711606" name="Google Shape;1725;p166"/>
          <p:cNvSpPr txBox="1"/>
          <p:nvPr>
            <p:ph type="body" idx="13"/>
          </p:nvPr>
        </p:nvSpPr>
        <p:spPr bwMode="auto">
          <a:xfrm>
            <a:off x="591978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44488349" name="Google Shape;1726;p166"/>
          <p:cNvSpPr txBox="1"/>
          <p:nvPr>
            <p:ph type="body" idx="14"/>
          </p:nvPr>
        </p:nvSpPr>
        <p:spPr bwMode="auto">
          <a:xfrm>
            <a:off x="673470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31320453" name="Google Shape;1727;p166"/>
          <p:cNvSpPr/>
          <p:nvPr>
            <p:ph type="pic" idx="15"/>
          </p:nvPr>
        </p:nvSpPr>
        <p:spPr bwMode="auto">
          <a:xfrm>
            <a:off x="8397390" y="1891110"/>
            <a:ext cx="1152000" cy="1152000"/>
          </a:xfrm>
          <a:prstGeom prst="rect">
            <a:avLst/>
          </a:prstGeom>
          <a:solidFill>
            <a:schemeClr val="accent2"/>
          </a:solidFill>
          <a:ln>
            <a:noFill/>
          </a:ln>
        </p:spPr>
      </p:sp>
      <p:sp>
        <p:nvSpPr>
          <p:cNvPr id="1894667137" name="Google Shape;1728;p166"/>
          <p:cNvSpPr txBox="1"/>
          <p:nvPr>
            <p:ph type="body" idx="16"/>
          </p:nvPr>
        </p:nvSpPr>
        <p:spPr bwMode="auto">
          <a:xfrm>
            <a:off x="8397390"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4207311" name="Google Shape;1729;p166"/>
          <p:cNvSpPr txBox="1"/>
          <p:nvPr>
            <p:ph type="body" idx="17"/>
          </p:nvPr>
        </p:nvSpPr>
        <p:spPr bwMode="auto">
          <a:xfrm>
            <a:off x="8397390"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26486838" name="Google Shape;1730;p166"/>
          <p:cNvSpPr txBox="1"/>
          <p:nvPr>
            <p:ph type="body" idx="18"/>
          </p:nvPr>
        </p:nvSpPr>
        <p:spPr bwMode="auto">
          <a:xfrm>
            <a:off x="839101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95566662" name="Google Shape;1731;p166"/>
          <p:cNvSpPr txBox="1"/>
          <p:nvPr>
            <p:ph type="body" idx="19"/>
          </p:nvPr>
        </p:nvSpPr>
        <p:spPr bwMode="auto">
          <a:xfrm>
            <a:off x="920593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3964652" name="Google Shape;1732;p166"/>
          <p:cNvSpPr txBox="1"/>
          <p:nvPr>
            <p:ph type="body" idx="20"/>
          </p:nvPr>
        </p:nvSpPr>
        <p:spPr bwMode="auto">
          <a:xfrm>
            <a:off x="3442897"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57349364" name="Google Shape;1733;p166"/>
          <p:cNvSpPr txBox="1"/>
          <p:nvPr>
            <p:ph type="body" idx="21"/>
          </p:nvPr>
        </p:nvSpPr>
        <p:spPr bwMode="auto">
          <a:xfrm>
            <a:off x="5921219"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62015071" name="Google Shape;1734;p166"/>
          <p:cNvSpPr txBox="1"/>
          <p:nvPr>
            <p:ph type="body" idx="22"/>
          </p:nvPr>
        </p:nvSpPr>
        <p:spPr bwMode="auto">
          <a:xfrm>
            <a:off x="8397390"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41402471" name="Google Shape;1735;p166"/>
          <p:cNvSpPr txBox="1"/>
          <p:nvPr>
            <p:ph type="body" idx="23"/>
          </p:nvPr>
        </p:nvSpPr>
        <p:spPr bwMode="auto">
          <a:xfrm>
            <a:off x="1870011" y="3719462"/>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9773832" name="Google Shape;1736;p166"/>
          <p:cNvSpPr txBox="1"/>
          <p:nvPr>
            <p:ph type="body" idx="24"/>
          </p:nvPr>
        </p:nvSpPr>
        <p:spPr bwMode="auto">
          <a:xfrm>
            <a:off x="1870011" y="4671936"/>
            <a:ext cx="1117827" cy="21544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157995" name="Google Shape;1737;p166"/>
          <p:cNvSpPr txBox="1"/>
          <p:nvPr>
            <p:ph type="body" idx="25"/>
          </p:nvPr>
        </p:nvSpPr>
        <p:spPr bwMode="auto">
          <a:xfrm>
            <a:off x="1870011" y="5323574"/>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6" preserve="0" showMasterPhAnim="0" showMasterSp="1" userDrawn="1">
  <p:cSld name="Team 6">
    <p:spTree>
      <p:nvGrpSpPr>
        <p:cNvPr id="1" name=""/>
        <p:cNvGrpSpPr/>
        <p:nvPr/>
      </p:nvGrpSpPr>
      <p:grpSpPr bwMode="auto">
        <a:xfrm>
          <a:off x="0" y="0"/>
          <a:ext cx="0" cy="0"/>
          <a:chOff x="0" y="0"/>
          <a:chExt cx="0" cy="0"/>
        </a:xfrm>
      </p:grpSpPr>
      <p:sp>
        <p:nvSpPr>
          <p:cNvPr id="2110059035" name="Google Shape;1739;p167"/>
          <p:cNvSpPr/>
          <p:nvPr>
            <p:ph type="pic" idx="2"/>
          </p:nvPr>
        </p:nvSpPr>
        <p:spPr bwMode="auto">
          <a:xfrm>
            <a:off x="2198924" y="1891110"/>
            <a:ext cx="1152000" cy="1152000"/>
          </a:xfrm>
          <a:prstGeom prst="rect">
            <a:avLst/>
          </a:prstGeom>
          <a:solidFill>
            <a:schemeClr val="accent2"/>
          </a:solidFill>
          <a:ln>
            <a:noFill/>
          </a:ln>
        </p:spPr>
      </p:sp>
      <p:sp>
        <p:nvSpPr>
          <p:cNvPr id="2109862629" name="Google Shape;1740;p16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44738201" name="Google Shape;1741;p16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27850074" name="Google Shape;1742;p167"/>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17823681" name="Google Shape;1743;p167"/>
          <p:cNvSpPr txBox="1"/>
          <p:nvPr>
            <p:ph type="body" idx="3"/>
          </p:nvPr>
        </p:nvSpPr>
        <p:spPr bwMode="auto">
          <a:xfrm>
            <a:off x="2196773"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61496345" name="Google Shape;1744;p167"/>
          <p:cNvSpPr txBox="1"/>
          <p:nvPr>
            <p:ph type="body" idx="4"/>
          </p:nvPr>
        </p:nvSpPr>
        <p:spPr bwMode="auto">
          <a:xfrm>
            <a:off x="2196773"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95625807" name="Google Shape;1745;p167"/>
          <p:cNvSpPr txBox="1"/>
          <p:nvPr>
            <p:ph type="body" idx="5"/>
          </p:nvPr>
        </p:nvSpPr>
        <p:spPr bwMode="auto">
          <a:xfrm>
            <a:off x="220262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8845829" name="Google Shape;1746;p167"/>
          <p:cNvSpPr txBox="1"/>
          <p:nvPr>
            <p:ph type="body" idx="6"/>
          </p:nvPr>
        </p:nvSpPr>
        <p:spPr bwMode="auto">
          <a:xfrm>
            <a:off x="301754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14459788" name="Google Shape;1747;p167"/>
          <p:cNvSpPr/>
          <p:nvPr>
            <p:ph type="pic" idx="7"/>
          </p:nvPr>
        </p:nvSpPr>
        <p:spPr bwMode="auto">
          <a:xfrm>
            <a:off x="4675095" y="1891110"/>
            <a:ext cx="1152000" cy="1152000"/>
          </a:xfrm>
          <a:prstGeom prst="rect">
            <a:avLst/>
          </a:prstGeom>
          <a:solidFill>
            <a:schemeClr val="accent2"/>
          </a:solidFill>
          <a:ln>
            <a:noFill/>
          </a:ln>
        </p:spPr>
      </p:sp>
      <p:sp>
        <p:nvSpPr>
          <p:cNvPr id="820605202" name="Google Shape;1748;p167"/>
          <p:cNvSpPr txBox="1"/>
          <p:nvPr>
            <p:ph type="body" idx="8"/>
          </p:nvPr>
        </p:nvSpPr>
        <p:spPr bwMode="auto">
          <a:xfrm>
            <a:off x="4675095"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48286786" name="Google Shape;1749;p167"/>
          <p:cNvSpPr txBox="1"/>
          <p:nvPr>
            <p:ph type="body" idx="9"/>
          </p:nvPr>
        </p:nvSpPr>
        <p:spPr bwMode="auto">
          <a:xfrm>
            <a:off x="4675095"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6480277" name="Google Shape;1750;p167"/>
          <p:cNvSpPr txBox="1"/>
          <p:nvPr>
            <p:ph type="body" idx="13"/>
          </p:nvPr>
        </p:nvSpPr>
        <p:spPr bwMode="auto">
          <a:xfrm>
            <a:off x="4673661"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8097714" name="Google Shape;1751;p167"/>
          <p:cNvSpPr txBox="1"/>
          <p:nvPr>
            <p:ph type="body" idx="14"/>
          </p:nvPr>
        </p:nvSpPr>
        <p:spPr bwMode="auto">
          <a:xfrm>
            <a:off x="5488581"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6938987" name="Google Shape;1752;p167"/>
          <p:cNvSpPr/>
          <p:nvPr>
            <p:ph type="pic" idx="15"/>
          </p:nvPr>
        </p:nvSpPr>
        <p:spPr bwMode="auto">
          <a:xfrm>
            <a:off x="7151266" y="1891110"/>
            <a:ext cx="1152000" cy="1152000"/>
          </a:xfrm>
          <a:prstGeom prst="rect">
            <a:avLst/>
          </a:prstGeom>
          <a:solidFill>
            <a:schemeClr val="accent2"/>
          </a:solidFill>
          <a:ln>
            <a:noFill/>
          </a:ln>
        </p:spPr>
      </p:sp>
      <p:sp>
        <p:nvSpPr>
          <p:cNvPr id="699365715" name="Google Shape;1753;p167"/>
          <p:cNvSpPr txBox="1"/>
          <p:nvPr>
            <p:ph type="body" idx="16"/>
          </p:nvPr>
        </p:nvSpPr>
        <p:spPr bwMode="auto">
          <a:xfrm>
            <a:off x="7151266"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6688817" name="Google Shape;1754;p167"/>
          <p:cNvSpPr txBox="1"/>
          <p:nvPr>
            <p:ph type="body" idx="17"/>
          </p:nvPr>
        </p:nvSpPr>
        <p:spPr bwMode="auto">
          <a:xfrm>
            <a:off x="7151266"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04721330" name="Google Shape;1755;p167"/>
          <p:cNvSpPr txBox="1"/>
          <p:nvPr>
            <p:ph type="body" idx="18"/>
          </p:nvPr>
        </p:nvSpPr>
        <p:spPr bwMode="auto">
          <a:xfrm>
            <a:off x="714489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29414917" name="Google Shape;1756;p167"/>
          <p:cNvSpPr txBox="1"/>
          <p:nvPr>
            <p:ph type="body" idx="19"/>
          </p:nvPr>
        </p:nvSpPr>
        <p:spPr bwMode="auto">
          <a:xfrm>
            <a:off x="795981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90932681" name="Google Shape;1757;p167"/>
          <p:cNvSpPr/>
          <p:nvPr>
            <p:ph type="pic" idx="20"/>
          </p:nvPr>
        </p:nvSpPr>
        <p:spPr bwMode="auto">
          <a:xfrm>
            <a:off x="9627436" y="1891110"/>
            <a:ext cx="1152000" cy="1152000"/>
          </a:xfrm>
          <a:prstGeom prst="rect">
            <a:avLst/>
          </a:prstGeom>
          <a:solidFill>
            <a:schemeClr val="accent2"/>
          </a:solidFill>
          <a:ln>
            <a:noFill/>
          </a:ln>
        </p:spPr>
      </p:sp>
      <p:sp>
        <p:nvSpPr>
          <p:cNvPr id="1208691510" name="Google Shape;1758;p167"/>
          <p:cNvSpPr txBox="1"/>
          <p:nvPr>
            <p:ph type="body" idx="21"/>
          </p:nvPr>
        </p:nvSpPr>
        <p:spPr bwMode="auto">
          <a:xfrm>
            <a:off x="9627436"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786921" name="Google Shape;1759;p167"/>
          <p:cNvSpPr txBox="1"/>
          <p:nvPr>
            <p:ph type="body" idx="22"/>
          </p:nvPr>
        </p:nvSpPr>
        <p:spPr bwMode="auto">
          <a:xfrm>
            <a:off x="9627436"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28892643" name="Google Shape;1760;p167"/>
          <p:cNvSpPr txBox="1"/>
          <p:nvPr>
            <p:ph type="body" idx="23"/>
          </p:nvPr>
        </p:nvSpPr>
        <p:spPr bwMode="auto">
          <a:xfrm>
            <a:off x="962743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1278370" name="Google Shape;1761;p167"/>
          <p:cNvSpPr txBox="1"/>
          <p:nvPr>
            <p:ph type="body" idx="24"/>
          </p:nvPr>
        </p:nvSpPr>
        <p:spPr bwMode="auto">
          <a:xfrm>
            <a:off x="1044235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41873387" name="Google Shape;1762;p167"/>
          <p:cNvSpPr txBox="1"/>
          <p:nvPr>
            <p:ph type="body" idx="25"/>
          </p:nvPr>
        </p:nvSpPr>
        <p:spPr bwMode="auto">
          <a:xfrm>
            <a:off x="623887" y="3719462"/>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161085" name="Google Shape;1763;p167"/>
          <p:cNvSpPr txBox="1"/>
          <p:nvPr>
            <p:ph type="body" idx="26"/>
          </p:nvPr>
        </p:nvSpPr>
        <p:spPr bwMode="auto">
          <a:xfrm>
            <a:off x="623887" y="4671936"/>
            <a:ext cx="1117827" cy="21544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7880845" name="Google Shape;1764;p167"/>
          <p:cNvSpPr txBox="1"/>
          <p:nvPr>
            <p:ph type="body" idx="27"/>
          </p:nvPr>
        </p:nvSpPr>
        <p:spPr bwMode="auto">
          <a:xfrm>
            <a:off x="623887" y="5323574"/>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9402650" name="Google Shape;1765;p167"/>
          <p:cNvSpPr txBox="1"/>
          <p:nvPr>
            <p:ph type="body" idx="28"/>
          </p:nvPr>
        </p:nvSpPr>
        <p:spPr bwMode="auto">
          <a:xfrm>
            <a:off x="2196773"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65824298" name="Google Shape;1766;p167"/>
          <p:cNvSpPr txBox="1"/>
          <p:nvPr>
            <p:ph type="body" idx="29"/>
          </p:nvPr>
        </p:nvSpPr>
        <p:spPr bwMode="auto">
          <a:xfrm>
            <a:off x="4675095"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9334921" name="Google Shape;1767;p167"/>
          <p:cNvSpPr txBox="1"/>
          <p:nvPr>
            <p:ph type="body" idx="30"/>
          </p:nvPr>
        </p:nvSpPr>
        <p:spPr bwMode="auto">
          <a:xfrm>
            <a:off x="7151266"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844375" name="Google Shape;1768;p167"/>
          <p:cNvSpPr txBox="1"/>
          <p:nvPr>
            <p:ph type="body" idx="31"/>
          </p:nvPr>
        </p:nvSpPr>
        <p:spPr bwMode="auto">
          <a:xfrm>
            <a:off x="9627436"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7" preserve="0" showMasterPhAnim="0" showMasterSp="1" userDrawn="1">
  <p:cSld name="Team 7">
    <p:spTree>
      <p:nvGrpSpPr>
        <p:cNvPr id="1" name=""/>
        <p:cNvGrpSpPr/>
        <p:nvPr/>
      </p:nvGrpSpPr>
      <p:grpSpPr bwMode="auto">
        <a:xfrm>
          <a:off x="0" y="0"/>
          <a:ext cx="0" cy="0"/>
          <a:chOff x="0" y="0"/>
          <a:chExt cx="0" cy="0"/>
        </a:xfrm>
      </p:grpSpPr>
      <p:sp>
        <p:nvSpPr>
          <p:cNvPr id="399005333" name="Google Shape;1770;p168"/>
          <p:cNvSpPr/>
          <p:nvPr>
            <p:ph type="pic" idx="2"/>
          </p:nvPr>
        </p:nvSpPr>
        <p:spPr bwMode="auto">
          <a:xfrm>
            <a:off x="1950956" y="1997734"/>
            <a:ext cx="1045375" cy="1045375"/>
          </a:xfrm>
          <a:prstGeom prst="rect">
            <a:avLst/>
          </a:prstGeom>
          <a:solidFill>
            <a:schemeClr val="accent2"/>
          </a:solidFill>
          <a:ln>
            <a:noFill/>
          </a:ln>
        </p:spPr>
      </p:sp>
      <p:sp>
        <p:nvSpPr>
          <p:cNvPr id="1225764057" name="Google Shape;1771;p16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33520686" name="Google Shape;1772;p16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05072160" name="Google Shape;1773;p168"/>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694874" name="Google Shape;1774;p168"/>
          <p:cNvSpPr txBox="1"/>
          <p:nvPr>
            <p:ph type="body" idx="3"/>
          </p:nvPr>
        </p:nvSpPr>
        <p:spPr bwMode="auto">
          <a:xfrm>
            <a:off x="1948806"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3493574" name="Google Shape;1775;p168"/>
          <p:cNvSpPr txBox="1"/>
          <p:nvPr>
            <p:ph type="body" idx="4"/>
          </p:nvPr>
        </p:nvSpPr>
        <p:spPr bwMode="auto">
          <a:xfrm>
            <a:off x="1948806"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9085488" name="Google Shape;1776;p168"/>
          <p:cNvSpPr txBox="1"/>
          <p:nvPr>
            <p:ph type="body" idx="5"/>
          </p:nvPr>
        </p:nvSpPr>
        <p:spPr bwMode="auto">
          <a:xfrm>
            <a:off x="1954658"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8451531" name="Google Shape;1777;p168"/>
          <p:cNvSpPr txBox="1"/>
          <p:nvPr>
            <p:ph type="body" idx="6"/>
          </p:nvPr>
        </p:nvSpPr>
        <p:spPr bwMode="auto">
          <a:xfrm>
            <a:off x="2769578"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47939227" name="Google Shape;1778;p168"/>
          <p:cNvSpPr/>
          <p:nvPr>
            <p:ph type="pic" idx="7"/>
          </p:nvPr>
        </p:nvSpPr>
        <p:spPr bwMode="auto">
          <a:xfrm>
            <a:off x="3941046" y="1997734"/>
            <a:ext cx="1045375" cy="1045375"/>
          </a:xfrm>
          <a:prstGeom prst="rect">
            <a:avLst/>
          </a:prstGeom>
          <a:solidFill>
            <a:schemeClr val="accent2"/>
          </a:solidFill>
          <a:ln>
            <a:noFill/>
          </a:ln>
        </p:spPr>
      </p:sp>
      <p:sp>
        <p:nvSpPr>
          <p:cNvPr id="1903579246" name="Google Shape;1779;p168"/>
          <p:cNvSpPr txBox="1"/>
          <p:nvPr>
            <p:ph type="body" idx="8"/>
          </p:nvPr>
        </p:nvSpPr>
        <p:spPr bwMode="auto">
          <a:xfrm>
            <a:off x="3937930"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5780849" name="Google Shape;1780;p168"/>
          <p:cNvSpPr txBox="1"/>
          <p:nvPr>
            <p:ph type="body" idx="9"/>
          </p:nvPr>
        </p:nvSpPr>
        <p:spPr bwMode="auto">
          <a:xfrm>
            <a:off x="3937930"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2124430" name="Google Shape;1781;p168"/>
          <p:cNvSpPr txBox="1"/>
          <p:nvPr>
            <p:ph type="body" idx="13"/>
          </p:nvPr>
        </p:nvSpPr>
        <p:spPr bwMode="auto">
          <a:xfrm>
            <a:off x="393649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60600123" name="Google Shape;1782;p168"/>
          <p:cNvSpPr txBox="1"/>
          <p:nvPr>
            <p:ph type="body" idx="14"/>
          </p:nvPr>
        </p:nvSpPr>
        <p:spPr bwMode="auto">
          <a:xfrm>
            <a:off x="4751414"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0124538" name="Google Shape;1783;p168"/>
          <p:cNvSpPr/>
          <p:nvPr>
            <p:ph type="pic" idx="15"/>
          </p:nvPr>
        </p:nvSpPr>
        <p:spPr bwMode="auto">
          <a:xfrm>
            <a:off x="5931136" y="1997734"/>
            <a:ext cx="1045375" cy="1045375"/>
          </a:xfrm>
          <a:prstGeom prst="rect">
            <a:avLst/>
          </a:prstGeom>
          <a:solidFill>
            <a:schemeClr val="accent2"/>
          </a:solidFill>
          <a:ln>
            <a:noFill/>
          </a:ln>
        </p:spPr>
      </p:sp>
      <p:sp>
        <p:nvSpPr>
          <p:cNvPr id="74512086" name="Google Shape;1784;p168"/>
          <p:cNvSpPr txBox="1"/>
          <p:nvPr>
            <p:ph type="body" idx="16"/>
          </p:nvPr>
        </p:nvSpPr>
        <p:spPr bwMode="auto">
          <a:xfrm>
            <a:off x="5934397"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60959736" name="Google Shape;1785;p168"/>
          <p:cNvSpPr txBox="1"/>
          <p:nvPr>
            <p:ph type="body" idx="17"/>
          </p:nvPr>
        </p:nvSpPr>
        <p:spPr bwMode="auto">
          <a:xfrm>
            <a:off x="5934397"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5434889" name="Google Shape;1786;p168"/>
          <p:cNvSpPr txBox="1"/>
          <p:nvPr>
            <p:ph type="body" idx="18"/>
          </p:nvPr>
        </p:nvSpPr>
        <p:spPr bwMode="auto">
          <a:xfrm>
            <a:off x="592802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99759948" name="Google Shape;1787;p168"/>
          <p:cNvSpPr txBox="1"/>
          <p:nvPr>
            <p:ph type="body" idx="19"/>
          </p:nvPr>
        </p:nvSpPr>
        <p:spPr bwMode="auto">
          <a:xfrm>
            <a:off x="674294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83313267" name="Google Shape;1788;p168"/>
          <p:cNvSpPr/>
          <p:nvPr>
            <p:ph type="pic" idx="20"/>
          </p:nvPr>
        </p:nvSpPr>
        <p:spPr bwMode="auto">
          <a:xfrm>
            <a:off x="7921226" y="1997734"/>
            <a:ext cx="1045375" cy="1045375"/>
          </a:xfrm>
          <a:prstGeom prst="rect">
            <a:avLst/>
          </a:prstGeom>
          <a:solidFill>
            <a:schemeClr val="accent2"/>
          </a:solidFill>
          <a:ln>
            <a:noFill/>
          </a:ln>
        </p:spPr>
      </p:sp>
      <p:sp>
        <p:nvSpPr>
          <p:cNvPr id="1654329283" name="Google Shape;1789;p168"/>
          <p:cNvSpPr txBox="1"/>
          <p:nvPr>
            <p:ph type="body" idx="21"/>
          </p:nvPr>
        </p:nvSpPr>
        <p:spPr bwMode="auto">
          <a:xfrm>
            <a:off x="7921226"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8849244" name="Google Shape;1790;p168"/>
          <p:cNvSpPr txBox="1"/>
          <p:nvPr>
            <p:ph type="body" idx="22"/>
          </p:nvPr>
        </p:nvSpPr>
        <p:spPr bwMode="auto">
          <a:xfrm>
            <a:off x="7921226"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11" name="Google Shape;1791;p168"/>
          <p:cNvSpPr txBox="1"/>
          <p:nvPr>
            <p:ph type="body" idx="23"/>
          </p:nvPr>
        </p:nvSpPr>
        <p:spPr bwMode="auto">
          <a:xfrm>
            <a:off x="792122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1652181" name="Google Shape;1792;p168"/>
          <p:cNvSpPr txBox="1"/>
          <p:nvPr>
            <p:ph type="body" idx="24"/>
          </p:nvPr>
        </p:nvSpPr>
        <p:spPr bwMode="auto">
          <a:xfrm>
            <a:off x="873614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2244312" name="Google Shape;1793;p168"/>
          <p:cNvSpPr txBox="1"/>
          <p:nvPr>
            <p:ph type="body" idx="25"/>
          </p:nvPr>
        </p:nvSpPr>
        <p:spPr bwMode="auto">
          <a:xfrm>
            <a:off x="1948806"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03489490" name="Google Shape;1794;p168"/>
          <p:cNvSpPr txBox="1"/>
          <p:nvPr>
            <p:ph type="body" idx="26"/>
          </p:nvPr>
        </p:nvSpPr>
        <p:spPr bwMode="auto">
          <a:xfrm>
            <a:off x="3937930"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21518587" name="Google Shape;1795;p168"/>
          <p:cNvSpPr txBox="1"/>
          <p:nvPr>
            <p:ph type="body" idx="27"/>
          </p:nvPr>
        </p:nvSpPr>
        <p:spPr bwMode="auto">
          <a:xfrm>
            <a:off x="5934397"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9207277" name="Google Shape;1796;p168"/>
          <p:cNvSpPr txBox="1"/>
          <p:nvPr>
            <p:ph type="body" idx="28"/>
          </p:nvPr>
        </p:nvSpPr>
        <p:spPr bwMode="auto">
          <a:xfrm>
            <a:off x="7921226"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41409313" name="Google Shape;1797;p168"/>
          <p:cNvSpPr/>
          <p:nvPr>
            <p:ph type="pic" idx="29"/>
          </p:nvPr>
        </p:nvSpPr>
        <p:spPr bwMode="auto">
          <a:xfrm>
            <a:off x="9911317" y="1997734"/>
            <a:ext cx="1045375" cy="1045375"/>
          </a:xfrm>
          <a:prstGeom prst="rect">
            <a:avLst/>
          </a:prstGeom>
          <a:solidFill>
            <a:schemeClr val="accent2"/>
          </a:solidFill>
          <a:ln>
            <a:noFill/>
          </a:ln>
        </p:spPr>
      </p:sp>
      <p:sp>
        <p:nvSpPr>
          <p:cNvPr id="690554910" name="Google Shape;1798;p168"/>
          <p:cNvSpPr txBox="1"/>
          <p:nvPr>
            <p:ph type="body" idx="30"/>
          </p:nvPr>
        </p:nvSpPr>
        <p:spPr bwMode="auto">
          <a:xfrm>
            <a:off x="9911318"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1011888" name="Google Shape;1799;p168"/>
          <p:cNvSpPr txBox="1"/>
          <p:nvPr>
            <p:ph type="body" idx="31"/>
          </p:nvPr>
        </p:nvSpPr>
        <p:spPr bwMode="auto">
          <a:xfrm>
            <a:off x="9911318"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87393889" name="Google Shape;1800;p168"/>
          <p:cNvSpPr txBox="1"/>
          <p:nvPr>
            <p:ph type="body" idx="32"/>
          </p:nvPr>
        </p:nvSpPr>
        <p:spPr bwMode="auto">
          <a:xfrm>
            <a:off x="991131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1594011" name="Google Shape;1801;p168"/>
          <p:cNvSpPr txBox="1"/>
          <p:nvPr>
            <p:ph type="body" idx="33"/>
          </p:nvPr>
        </p:nvSpPr>
        <p:spPr bwMode="auto">
          <a:xfrm>
            <a:off x="1072623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3501964" name="Google Shape;1802;p168"/>
          <p:cNvSpPr txBox="1"/>
          <p:nvPr>
            <p:ph type="body" idx="34"/>
          </p:nvPr>
        </p:nvSpPr>
        <p:spPr bwMode="auto">
          <a:xfrm>
            <a:off x="9911318"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89043694" name="Google Shape;1803;p168"/>
          <p:cNvSpPr txBox="1"/>
          <p:nvPr>
            <p:ph type="body" idx="35"/>
          </p:nvPr>
        </p:nvSpPr>
        <p:spPr bwMode="auto">
          <a:xfrm>
            <a:off x="623887" y="3719462"/>
            <a:ext cx="1117827" cy="20005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97972958" name="Google Shape;1804;p168"/>
          <p:cNvSpPr txBox="1"/>
          <p:nvPr>
            <p:ph type="body" idx="36"/>
          </p:nvPr>
        </p:nvSpPr>
        <p:spPr bwMode="auto">
          <a:xfrm>
            <a:off x="623887" y="4679630"/>
            <a:ext cx="1117827" cy="200055"/>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61432652" name="Google Shape;1805;p168"/>
          <p:cNvSpPr txBox="1"/>
          <p:nvPr>
            <p:ph type="body" idx="37"/>
          </p:nvPr>
        </p:nvSpPr>
        <p:spPr bwMode="auto">
          <a:xfrm>
            <a:off x="623887" y="5323574"/>
            <a:ext cx="1117827" cy="20005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8" preserve="0" showMasterPhAnim="0" showMasterSp="1" userDrawn="1">
  <p:cSld name="Team 8">
    <p:spTree>
      <p:nvGrpSpPr>
        <p:cNvPr id="1" name=""/>
        <p:cNvGrpSpPr/>
        <p:nvPr/>
      </p:nvGrpSpPr>
      <p:grpSpPr bwMode="auto">
        <a:xfrm>
          <a:off x="0" y="0"/>
          <a:ext cx="0" cy="0"/>
          <a:chOff x="0" y="0"/>
          <a:chExt cx="0" cy="0"/>
        </a:xfrm>
      </p:grpSpPr>
      <p:sp>
        <p:nvSpPr>
          <p:cNvPr id="793497807" name="Google Shape;1807;p16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84515796" name="Google Shape;1808;p169"/>
          <p:cNvSpPr txBox="1"/>
          <p:nvPr>
            <p:ph type="title"/>
          </p:nvPr>
        </p:nvSpPr>
        <p:spPr bwMode="auto">
          <a:xfrm>
            <a:off x="623887" y="2149055"/>
            <a:ext cx="3235191"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97143275" name="Google Shape;1809;p169"/>
          <p:cNvSpPr txBox="1"/>
          <p:nvPr>
            <p:ph type="body" idx="1"/>
          </p:nvPr>
        </p:nvSpPr>
        <p:spPr bwMode="auto">
          <a:xfrm>
            <a:off x="623888" y="605981"/>
            <a:ext cx="323519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5482632" name="Google Shape;1810;p169"/>
          <p:cNvSpPr txBox="1"/>
          <p:nvPr>
            <p:ph type="body" idx="2"/>
          </p:nvPr>
        </p:nvSpPr>
        <p:spPr bwMode="auto">
          <a:xfrm>
            <a:off x="4191481"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3681419" name="Google Shape;1811;p169"/>
          <p:cNvSpPr txBox="1"/>
          <p:nvPr>
            <p:ph type="body" idx="3"/>
          </p:nvPr>
        </p:nvSpPr>
        <p:spPr bwMode="auto">
          <a:xfrm>
            <a:off x="4191481"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78550845" name="Google Shape;1812;p169"/>
          <p:cNvSpPr txBox="1"/>
          <p:nvPr>
            <p:ph type="body" idx="4"/>
          </p:nvPr>
        </p:nvSpPr>
        <p:spPr bwMode="auto">
          <a:xfrm>
            <a:off x="623888" y="3809532"/>
            <a:ext cx="2925224"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18127477" name="Google Shape;1813;p169"/>
          <p:cNvSpPr txBox="1"/>
          <p:nvPr>
            <p:ph type="body" idx="5"/>
          </p:nvPr>
        </p:nvSpPr>
        <p:spPr bwMode="auto">
          <a:xfrm>
            <a:off x="6015757"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47116718" name="Google Shape;1814;p169"/>
          <p:cNvSpPr txBox="1"/>
          <p:nvPr>
            <p:ph type="body" idx="6"/>
          </p:nvPr>
        </p:nvSpPr>
        <p:spPr bwMode="auto">
          <a:xfrm>
            <a:off x="6015757"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9344927" name="Google Shape;1815;p169"/>
          <p:cNvSpPr txBox="1"/>
          <p:nvPr>
            <p:ph type="body" idx="7"/>
          </p:nvPr>
        </p:nvSpPr>
        <p:spPr bwMode="auto">
          <a:xfrm>
            <a:off x="7840033"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6871440" name="Google Shape;1816;p169"/>
          <p:cNvSpPr txBox="1"/>
          <p:nvPr>
            <p:ph type="body" idx="8"/>
          </p:nvPr>
        </p:nvSpPr>
        <p:spPr bwMode="auto">
          <a:xfrm>
            <a:off x="7840033"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8024760" name="Google Shape;1817;p169"/>
          <p:cNvSpPr txBox="1"/>
          <p:nvPr>
            <p:ph type="body" idx="9"/>
          </p:nvPr>
        </p:nvSpPr>
        <p:spPr bwMode="auto">
          <a:xfrm>
            <a:off x="9664309"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1480557" name="Google Shape;1818;p169"/>
          <p:cNvSpPr txBox="1"/>
          <p:nvPr>
            <p:ph type="body" idx="13"/>
          </p:nvPr>
        </p:nvSpPr>
        <p:spPr bwMode="auto">
          <a:xfrm>
            <a:off x="9664309"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6580501" name="Google Shape;1819;p169"/>
          <p:cNvSpPr txBox="1"/>
          <p:nvPr>
            <p:ph type="body" idx="14"/>
          </p:nvPr>
        </p:nvSpPr>
        <p:spPr bwMode="auto">
          <a:xfrm>
            <a:off x="4191481"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48056688" name="Google Shape;1820;p169"/>
          <p:cNvSpPr txBox="1"/>
          <p:nvPr>
            <p:ph type="body" idx="15"/>
          </p:nvPr>
        </p:nvSpPr>
        <p:spPr bwMode="auto">
          <a:xfrm>
            <a:off x="4191481"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43757879" name="Google Shape;1821;p169"/>
          <p:cNvSpPr txBox="1"/>
          <p:nvPr>
            <p:ph type="body" idx="16"/>
          </p:nvPr>
        </p:nvSpPr>
        <p:spPr bwMode="auto">
          <a:xfrm>
            <a:off x="6015757"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91815214" name="Google Shape;1822;p169"/>
          <p:cNvSpPr txBox="1"/>
          <p:nvPr>
            <p:ph type="body" idx="17"/>
          </p:nvPr>
        </p:nvSpPr>
        <p:spPr bwMode="auto">
          <a:xfrm>
            <a:off x="6015757"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5517503" name="Google Shape;1823;p169"/>
          <p:cNvSpPr txBox="1"/>
          <p:nvPr>
            <p:ph type="body" idx="18"/>
          </p:nvPr>
        </p:nvSpPr>
        <p:spPr bwMode="auto">
          <a:xfrm>
            <a:off x="7840033"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2565588" name="Google Shape;1824;p169"/>
          <p:cNvSpPr txBox="1"/>
          <p:nvPr>
            <p:ph type="body" idx="19"/>
          </p:nvPr>
        </p:nvSpPr>
        <p:spPr bwMode="auto">
          <a:xfrm>
            <a:off x="7840033"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006678" name="Google Shape;1825;p169"/>
          <p:cNvSpPr txBox="1"/>
          <p:nvPr>
            <p:ph type="body" idx="20"/>
          </p:nvPr>
        </p:nvSpPr>
        <p:spPr bwMode="auto">
          <a:xfrm>
            <a:off x="9664309"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32122148" name="Google Shape;1826;p169"/>
          <p:cNvSpPr txBox="1"/>
          <p:nvPr>
            <p:ph type="body" idx="21"/>
          </p:nvPr>
        </p:nvSpPr>
        <p:spPr bwMode="auto">
          <a:xfrm>
            <a:off x="9664309"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93997390" name="Google Shape;1827;p169"/>
          <p:cNvSpPr/>
          <p:nvPr>
            <p:ph type="pic" idx="22"/>
          </p:nvPr>
        </p:nvSpPr>
        <p:spPr bwMode="auto">
          <a:xfrm>
            <a:off x="4457235" y="909222"/>
            <a:ext cx="1143622" cy="1143622"/>
          </a:xfrm>
          <a:prstGeom prst="rect">
            <a:avLst/>
          </a:prstGeom>
          <a:solidFill>
            <a:schemeClr val="accent2"/>
          </a:solidFill>
          <a:ln>
            <a:noFill/>
          </a:ln>
        </p:spPr>
      </p:sp>
      <p:sp>
        <p:nvSpPr>
          <p:cNvPr id="1049628392" name="Google Shape;1828;p169"/>
          <p:cNvSpPr/>
          <p:nvPr>
            <p:ph type="pic" idx="23"/>
          </p:nvPr>
        </p:nvSpPr>
        <p:spPr bwMode="auto">
          <a:xfrm>
            <a:off x="6281511" y="909222"/>
            <a:ext cx="1143622" cy="1143622"/>
          </a:xfrm>
          <a:prstGeom prst="rect">
            <a:avLst/>
          </a:prstGeom>
          <a:solidFill>
            <a:schemeClr val="accent2"/>
          </a:solidFill>
          <a:ln>
            <a:noFill/>
          </a:ln>
        </p:spPr>
      </p:sp>
      <p:sp>
        <p:nvSpPr>
          <p:cNvPr id="538453059" name="Google Shape;1829;p169"/>
          <p:cNvSpPr/>
          <p:nvPr>
            <p:ph type="pic" idx="24"/>
          </p:nvPr>
        </p:nvSpPr>
        <p:spPr bwMode="auto">
          <a:xfrm>
            <a:off x="8105787" y="909222"/>
            <a:ext cx="1143622" cy="1143622"/>
          </a:xfrm>
          <a:prstGeom prst="rect">
            <a:avLst/>
          </a:prstGeom>
          <a:solidFill>
            <a:schemeClr val="accent2"/>
          </a:solidFill>
          <a:ln>
            <a:noFill/>
          </a:ln>
        </p:spPr>
      </p:sp>
      <p:sp>
        <p:nvSpPr>
          <p:cNvPr id="1472078482" name="Google Shape;1830;p169"/>
          <p:cNvSpPr/>
          <p:nvPr>
            <p:ph type="pic" idx="25"/>
          </p:nvPr>
        </p:nvSpPr>
        <p:spPr bwMode="auto">
          <a:xfrm>
            <a:off x="9930063" y="909222"/>
            <a:ext cx="1143622" cy="1143622"/>
          </a:xfrm>
          <a:prstGeom prst="rect">
            <a:avLst/>
          </a:prstGeom>
          <a:solidFill>
            <a:schemeClr val="accent2"/>
          </a:solidFill>
          <a:ln>
            <a:noFill/>
          </a:ln>
        </p:spPr>
      </p:sp>
      <p:sp>
        <p:nvSpPr>
          <p:cNvPr id="242354703" name="Google Shape;1831;p169"/>
          <p:cNvSpPr/>
          <p:nvPr>
            <p:ph type="pic" idx="26"/>
          </p:nvPr>
        </p:nvSpPr>
        <p:spPr bwMode="auto">
          <a:xfrm>
            <a:off x="4457235" y="3502397"/>
            <a:ext cx="1143622" cy="1143622"/>
          </a:xfrm>
          <a:prstGeom prst="rect">
            <a:avLst/>
          </a:prstGeom>
          <a:solidFill>
            <a:schemeClr val="accent2"/>
          </a:solidFill>
          <a:ln>
            <a:noFill/>
          </a:ln>
        </p:spPr>
      </p:sp>
      <p:sp>
        <p:nvSpPr>
          <p:cNvPr id="982500598" name="Google Shape;1832;p169"/>
          <p:cNvSpPr/>
          <p:nvPr>
            <p:ph type="pic" idx="27"/>
          </p:nvPr>
        </p:nvSpPr>
        <p:spPr bwMode="auto">
          <a:xfrm>
            <a:off x="6281511" y="3502397"/>
            <a:ext cx="1143622" cy="1143622"/>
          </a:xfrm>
          <a:prstGeom prst="rect">
            <a:avLst/>
          </a:prstGeom>
          <a:solidFill>
            <a:schemeClr val="accent2"/>
          </a:solidFill>
          <a:ln>
            <a:noFill/>
          </a:ln>
        </p:spPr>
      </p:sp>
      <p:sp>
        <p:nvSpPr>
          <p:cNvPr id="844761188" name="Google Shape;1833;p169"/>
          <p:cNvSpPr/>
          <p:nvPr>
            <p:ph type="pic" idx="28"/>
          </p:nvPr>
        </p:nvSpPr>
        <p:spPr bwMode="auto">
          <a:xfrm>
            <a:off x="8105787" y="3502397"/>
            <a:ext cx="1143622" cy="1143622"/>
          </a:xfrm>
          <a:prstGeom prst="rect">
            <a:avLst/>
          </a:prstGeom>
          <a:solidFill>
            <a:schemeClr val="accent2"/>
          </a:solidFill>
          <a:ln>
            <a:noFill/>
          </a:ln>
        </p:spPr>
      </p:sp>
      <p:sp>
        <p:nvSpPr>
          <p:cNvPr id="429609480" name="Google Shape;1834;p169"/>
          <p:cNvSpPr/>
          <p:nvPr>
            <p:ph type="pic" idx="29"/>
          </p:nvPr>
        </p:nvSpPr>
        <p:spPr bwMode="auto">
          <a:xfrm>
            <a:off x="9930063" y="3502397"/>
            <a:ext cx="1143622" cy="1143622"/>
          </a:xfrm>
          <a:prstGeom prst="rect">
            <a:avLst/>
          </a:prstGeom>
          <a:solidFill>
            <a:schemeClr val="accent2"/>
          </a:solidFill>
          <a:ln>
            <a:noFill/>
          </a:ln>
        </p:spPr>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2" preserve="0" showMasterPhAnim="0" showMasterSp="1" userDrawn="1">
  <p:cSld name="Deal 2">
    <p:spTree>
      <p:nvGrpSpPr>
        <p:cNvPr id="1" name=""/>
        <p:cNvGrpSpPr/>
        <p:nvPr/>
      </p:nvGrpSpPr>
      <p:grpSpPr bwMode="auto">
        <a:xfrm>
          <a:off x="0" y="0"/>
          <a:ext cx="0" cy="0"/>
          <a:chOff x="0" y="0"/>
          <a:chExt cx="0" cy="0"/>
        </a:xfrm>
      </p:grpSpPr>
      <p:sp>
        <p:nvSpPr>
          <p:cNvPr id="140856391" name="Google Shape;1836;p170"/>
          <p:cNvSpPr txBox="1"/>
          <p:nvPr>
            <p:ph type="body" idx="1"/>
          </p:nvPr>
        </p:nvSpPr>
        <p:spPr bwMode="auto">
          <a:xfrm>
            <a:off x="3987006" y="2145734"/>
            <a:ext cx="4217989" cy="3742922"/>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81177460" name="Google Shape;1837;p17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53842537" name="Google Shape;1838;p17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07853399" name="Google Shape;1839;p170"/>
          <p:cNvSpPr txBox="1"/>
          <p:nvPr>
            <p:ph type="body" idx="2"/>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1662774" name="Google Shape;1840;p170"/>
          <p:cNvSpPr txBox="1"/>
          <p:nvPr>
            <p:ph type="body" idx="3"/>
          </p:nvPr>
        </p:nvSpPr>
        <p:spPr bwMode="auto">
          <a:xfrm>
            <a:off x="5008423" y="3647863"/>
            <a:ext cx="2175154" cy="738664"/>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800"/>
              <a:buNone/>
              <a:defRPr sz="48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6256057" name="Google Shape;1841;p170"/>
          <p:cNvSpPr txBox="1"/>
          <p:nvPr>
            <p:ph type="body" idx="4"/>
          </p:nvPr>
        </p:nvSpPr>
        <p:spPr bwMode="auto">
          <a:xfrm>
            <a:off x="1968495" y="3648167"/>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20506128" name="Google Shape;1842;p170"/>
          <p:cNvSpPr txBox="1"/>
          <p:nvPr>
            <p:ph type="body" idx="5"/>
          </p:nvPr>
        </p:nvSpPr>
        <p:spPr bwMode="auto">
          <a:xfrm>
            <a:off x="1968495" y="4268075"/>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3584536" name="Google Shape;1843;p170"/>
          <p:cNvSpPr txBox="1"/>
          <p:nvPr>
            <p:ph type="body" idx="6"/>
          </p:nvPr>
        </p:nvSpPr>
        <p:spPr bwMode="auto">
          <a:xfrm>
            <a:off x="8538630" y="3648167"/>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4553294" name="Google Shape;1844;p170"/>
          <p:cNvSpPr txBox="1"/>
          <p:nvPr>
            <p:ph type="body" idx="7"/>
          </p:nvPr>
        </p:nvSpPr>
        <p:spPr bwMode="auto">
          <a:xfrm>
            <a:off x="8538630" y="4268075"/>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0744134" name="Google Shape;1845;p170"/>
          <p:cNvSpPr txBox="1"/>
          <p:nvPr>
            <p:ph type="body" idx="8"/>
          </p:nvPr>
        </p:nvSpPr>
        <p:spPr bwMode="auto">
          <a:xfrm>
            <a:off x="3191496" y="1865793"/>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69562676" name="Google Shape;1846;p170"/>
          <p:cNvSpPr txBox="1"/>
          <p:nvPr>
            <p:ph type="body" idx="9"/>
          </p:nvPr>
        </p:nvSpPr>
        <p:spPr bwMode="auto">
          <a:xfrm>
            <a:off x="3191496" y="2485701"/>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3" preserve="0" showMasterPhAnim="0" showMasterSp="1" userDrawn="1">
  <p:cSld name="Deal 3">
    <p:spTree>
      <p:nvGrpSpPr>
        <p:cNvPr id="1" name=""/>
        <p:cNvGrpSpPr/>
        <p:nvPr/>
      </p:nvGrpSpPr>
      <p:grpSpPr bwMode="auto">
        <a:xfrm>
          <a:off x="0" y="0"/>
          <a:ext cx="0" cy="0"/>
          <a:chOff x="0" y="0"/>
          <a:chExt cx="0" cy="0"/>
        </a:xfrm>
      </p:grpSpPr>
      <p:sp>
        <p:nvSpPr>
          <p:cNvPr id="741942968" name="Google Shape;1848;p171"/>
          <p:cNvSpPr/>
          <p:nvPr/>
        </p:nvSpPr>
        <p:spPr bwMode="auto">
          <a:xfrm>
            <a:off x="2" y="2"/>
            <a:ext cx="12191999" cy="3428997"/>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351954261" name="Google Shape;1849;p171"/>
          <p:cNvSpPr/>
          <p:nvPr/>
        </p:nvSpPr>
        <p:spPr bwMode="auto">
          <a:xfrm>
            <a:off x="623887" y="1825624"/>
            <a:ext cx="10944228" cy="4340225"/>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1471513270" name="Google Shape;1850;p171"/>
          <p:cNvSpPr txBox="1"/>
          <p:nvPr>
            <p:ph type="body" idx="1"/>
          </p:nvPr>
        </p:nvSpPr>
        <p:spPr bwMode="auto">
          <a:xfrm>
            <a:off x="6719885" y="2476500"/>
            <a:ext cx="4217989" cy="3081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6881681" name="Google Shape;1851;p171"/>
          <p:cNvCxnSpPr/>
          <p:nvPr/>
        </p:nvCxnSpPr>
        <p:spPr bwMode="auto">
          <a:xfrm>
            <a:off x="6096000" y="2433583"/>
            <a:ext cx="0" cy="3124307"/>
          </a:xfrm>
          <a:prstGeom prst="straightConnector1">
            <a:avLst/>
          </a:prstGeom>
          <a:noFill/>
          <a:ln w="12700" cap="flat" cmpd="sng">
            <a:solidFill>
              <a:schemeClr val="accent2"/>
            </a:solidFill>
            <a:prstDash val="solid"/>
            <a:miter lim="800000"/>
            <a:headEnd type="none" w="sm" len="sm"/>
            <a:tailEnd type="none" w="sm" len="sm"/>
          </a:ln>
        </p:spPr>
      </p:cxnSp>
      <p:sp>
        <p:nvSpPr>
          <p:cNvPr id="773244106" name="Google Shape;1852;p17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826026866" name="Google Shape;1853;p17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66325511" name="Google Shape;1854;p171"/>
          <p:cNvSpPr txBox="1"/>
          <p:nvPr>
            <p:ph type="body" idx="2"/>
          </p:nvPr>
        </p:nvSpPr>
        <p:spPr bwMode="auto">
          <a:xfrm>
            <a:off x="623888" y="605981"/>
            <a:ext cx="5472112"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01230372" name="Google Shape;1855;p171"/>
          <p:cNvSpPr txBox="1"/>
          <p:nvPr>
            <p:ph type="body" idx="3"/>
          </p:nvPr>
        </p:nvSpPr>
        <p:spPr bwMode="auto">
          <a:xfrm>
            <a:off x="1203779" y="2476979"/>
            <a:ext cx="4311250"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26876829" name="Google Shape;1856;p171"/>
          <p:cNvSpPr txBox="1"/>
          <p:nvPr>
            <p:ph type="body" idx="4"/>
          </p:nvPr>
        </p:nvSpPr>
        <p:spPr bwMode="auto">
          <a:xfrm>
            <a:off x="7741302" y="3678615"/>
            <a:ext cx="2175154" cy="67710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400"/>
              <a:buNone/>
              <a:defRPr sz="4400">
                <a:solidFill>
                  <a:schemeClr val="accent1"/>
                </a:solidFill>
                <a:latin typeface="Montserrat Light"/>
                <a:ea typeface="Montserrat Light"/>
                <a:cs typeface="Montserrat 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4" preserve="0" showMasterPhAnim="0" showMasterSp="1" userDrawn="1">
  <p:cSld name="Deal 4">
    <p:spTree>
      <p:nvGrpSpPr>
        <p:cNvPr id="1" name=""/>
        <p:cNvGrpSpPr/>
        <p:nvPr/>
      </p:nvGrpSpPr>
      <p:grpSpPr bwMode="auto">
        <a:xfrm>
          <a:off x="0" y="0"/>
          <a:ext cx="0" cy="0"/>
          <a:chOff x="0" y="0"/>
          <a:chExt cx="0" cy="0"/>
        </a:xfrm>
      </p:grpSpPr>
      <p:sp>
        <p:nvSpPr>
          <p:cNvPr id="1476994387" name="Google Shape;1858;p172"/>
          <p:cNvSpPr/>
          <p:nvPr/>
        </p:nvSpPr>
        <p:spPr bwMode="auto">
          <a:xfrm>
            <a:off x="2" y="2"/>
            <a:ext cx="12191999" cy="3428997"/>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255528475" name="Google Shape;1859;p172"/>
          <p:cNvSpPr/>
          <p:nvPr/>
        </p:nvSpPr>
        <p:spPr bwMode="auto">
          <a:xfrm>
            <a:off x="623887" y="1825624"/>
            <a:ext cx="10944228" cy="4340225"/>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1498895716" name="Google Shape;1860;p172"/>
          <p:cNvSpPr txBox="1"/>
          <p:nvPr>
            <p:ph type="body" idx="1"/>
          </p:nvPr>
        </p:nvSpPr>
        <p:spPr bwMode="auto">
          <a:xfrm>
            <a:off x="6719885" y="2476500"/>
            <a:ext cx="4217989" cy="3081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472674707" name="Google Shape;1861;p172"/>
          <p:cNvCxnSpPr/>
          <p:nvPr/>
        </p:nvCxnSpPr>
        <p:spPr bwMode="auto">
          <a:xfrm>
            <a:off x="6096000" y="2433583"/>
            <a:ext cx="0" cy="3124307"/>
          </a:xfrm>
          <a:prstGeom prst="straightConnector1">
            <a:avLst/>
          </a:prstGeom>
          <a:noFill/>
          <a:ln w="12700" cap="flat" cmpd="sng">
            <a:solidFill>
              <a:schemeClr val="accent2"/>
            </a:solidFill>
            <a:prstDash val="solid"/>
            <a:miter lim="800000"/>
            <a:headEnd type="none" w="sm" len="sm"/>
            <a:tailEnd type="none" w="sm" len="sm"/>
          </a:ln>
        </p:spPr>
      </p:cxnSp>
      <p:sp>
        <p:nvSpPr>
          <p:cNvPr id="556410521" name="Google Shape;1862;p17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316428428" name="Google Shape;1863;p17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11569872" name="Google Shape;1864;p172"/>
          <p:cNvSpPr txBox="1"/>
          <p:nvPr>
            <p:ph type="body" idx="2"/>
          </p:nvPr>
        </p:nvSpPr>
        <p:spPr bwMode="auto">
          <a:xfrm>
            <a:off x="623888" y="605981"/>
            <a:ext cx="5472112"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536885" name="Google Shape;1865;p172"/>
          <p:cNvSpPr txBox="1"/>
          <p:nvPr>
            <p:ph type="body" idx="3"/>
          </p:nvPr>
        </p:nvSpPr>
        <p:spPr bwMode="auto">
          <a:xfrm>
            <a:off x="1390420" y="3024287"/>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47306954" name="Google Shape;1866;p172"/>
          <p:cNvSpPr txBox="1"/>
          <p:nvPr>
            <p:ph type="body" idx="4"/>
          </p:nvPr>
        </p:nvSpPr>
        <p:spPr bwMode="auto">
          <a:xfrm>
            <a:off x="7741302" y="3678615"/>
            <a:ext cx="2175154" cy="67710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400"/>
              <a:buNone/>
              <a:defRPr sz="4400">
                <a:solidFill>
                  <a:schemeClr val="accent1"/>
                </a:solidFill>
                <a:latin typeface="Montserrat Light"/>
                <a:ea typeface="Montserrat Light"/>
                <a:cs typeface="Montserrat 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12953787" name="Google Shape;1867;p172"/>
          <p:cNvSpPr txBox="1"/>
          <p:nvPr>
            <p:ph type="body" idx="5"/>
          </p:nvPr>
        </p:nvSpPr>
        <p:spPr bwMode="auto">
          <a:xfrm>
            <a:off x="1390420" y="2786015"/>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8197023" name="Google Shape;1868;p172"/>
          <p:cNvSpPr txBox="1"/>
          <p:nvPr>
            <p:ph type="body" idx="6"/>
          </p:nvPr>
        </p:nvSpPr>
        <p:spPr bwMode="auto">
          <a:xfrm>
            <a:off x="1390420" y="4000493"/>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1919582" name="Google Shape;1869;p172"/>
          <p:cNvSpPr txBox="1"/>
          <p:nvPr>
            <p:ph type="body" idx="7"/>
          </p:nvPr>
        </p:nvSpPr>
        <p:spPr bwMode="auto">
          <a:xfrm>
            <a:off x="1390420" y="3762221"/>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1994723" name="Google Shape;1870;p172"/>
          <p:cNvSpPr txBox="1"/>
          <p:nvPr>
            <p:ph type="body" idx="8"/>
          </p:nvPr>
        </p:nvSpPr>
        <p:spPr bwMode="auto">
          <a:xfrm>
            <a:off x="1390420" y="4963495"/>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5822393" name="Google Shape;1871;p172"/>
          <p:cNvSpPr txBox="1"/>
          <p:nvPr>
            <p:ph type="body" idx="9"/>
          </p:nvPr>
        </p:nvSpPr>
        <p:spPr bwMode="auto">
          <a:xfrm>
            <a:off x="1390420" y="4725224"/>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1130593" name="Google Shape;1872;p172"/>
          <p:cNvSpPr txBox="1"/>
          <p:nvPr>
            <p:ph type="body" idx="13"/>
          </p:nvPr>
        </p:nvSpPr>
        <p:spPr bwMode="auto">
          <a:xfrm>
            <a:off x="4043391" y="3024287"/>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79148840" name="Google Shape;1873;p172"/>
          <p:cNvSpPr txBox="1"/>
          <p:nvPr>
            <p:ph type="body" idx="14"/>
          </p:nvPr>
        </p:nvSpPr>
        <p:spPr bwMode="auto">
          <a:xfrm>
            <a:off x="4043391" y="2786015"/>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36630221" name="Google Shape;1874;p172"/>
          <p:cNvSpPr txBox="1"/>
          <p:nvPr>
            <p:ph type="body" idx="15"/>
          </p:nvPr>
        </p:nvSpPr>
        <p:spPr bwMode="auto">
          <a:xfrm>
            <a:off x="4043391" y="4000493"/>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7952" name="Google Shape;1875;p172"/>
          <p:cNvSpPr txBox="1"/>
          <p:nvPr>
            <p:ph type="body" idx="16"/>
          </p:nvPr>
        </p:nvSpPr>
        <p:spPr bwMode="auto">
          <a:xfrm>
            <a:off x="4043391" y="3762221"/>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9300801" name="Google Shape;1876;p172"/>
          <p:cNvSpPr txBox="1"/>
          <p:nvPr>
            <p:ph type="body" idx="17"/>
          </p:nvPr>
        </p:nvSpPr>
        <p:spPr bwMode="auto">
          <a:xfrm>
            <a:off x="4043391" y="4963495"/>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5674933" name="Google Shape;1877;p172"/>
          <p:cNvSpPr txBox="1"/>
          <p:nvPr>
            <p:ph type="body" idx="18"/>
          </p:nvPr>
        </p:nvSpPr>
        <p:spPr bwMode="auto">
          <a:xfrm>
            <a:off x="4043391" y="4725224"/>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1" preserve="0" showMasterPhAnim="0" showMasterSp="1" userDrawn="1">
  <p:cSld name="Roadmap 1">
    <p:spTree>
      <p:nvGrpSpPr>
        <p:cNvPr id="1" name=""/>
        <p:cNvGrpSpPr/>
        <p:nvPr/>
      </p:nvGrpSpPr>
      <p:grpSpPr bwMode="auto">
        <a:xfrm>
          <a:off x="0" y="0"/>
          <a:ext cx="0" cy="0"/>
          <a:chOff x="0" y="0"/>
          <a:chExt cx="0" cy="0"/>
        </a:xfrm>
      </p:grpSpPr>
      <p:sp>
        <p:nvSpPr>
          <p:cNvPr id="1027626097" name="Google Shape;114;p1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34666886" name="Google Shape;115;p1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67248872" name="Google Shape;116;p19"/>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401078117" name="Google Shape;117;p19"/>
          <p:cNvCxnSpPr/>
          <p:nvPr/>
        </p:nvCxnSpPr>
        <p:spPr bwMode="auto">
          <a:xfrm>
            <a:off x="8857468" y="7114236"/>
            <a:ext cx="2380571" cy="0"/>
          </a:xfrm>
          <a:prstGeom prst="straightConnector1">
            <a:avLst/>
          </a:prstGeom>
          <a:noFill/>
          <a:ln w="12700" cap="flat" cmpd="sng">
            <a:solidFill>
              <a:schemeClr val="accent2"/>
            </a:solidFill>
            <a:prstDash val="solid"/>
            <a:miter lim="800000"/>
            <a:headEnd type="none" w="sm" len="sm"/>
            <a:tailEnd type="none" w="sm" len="sm"/>
          </a:ln>
        </p:spPr>
      </p:cxnSp>
      <p:sp>
        <p:nvSpPr>
          <p:cNvPr id="167031965" name="Google Shape;118;p19"/>
          <p:cNvSpPr txBox="1"/>
          <p:nvPr>
            <p:ph type="body" idx="2"/>
          </p:nvPr>
        </p:nvSpPr>
        <p:spPr bwMode="auto">
          <a:xfrm>
            <a:off x="623888"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0358859" name="Google Shape;119;p19"/>
          <p:cNvSpPr txBox="1"/>
          <p:nvPr>
            <p:ph type="body" idx="3"/>
          </p:nvPr>
        </p:nvSpPr>
        <p:spPr bwMode="auto">
          <a:xfrm>
            <a:off x="623887"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7036515" name="Google Shape;120;p19"/>
          <p:cNvSpPr txBox="1"/>
          <p:nvPr>
            <p:ph type="body" idx="4"/>
          </p:nvPr>
        </p:nvSpPr>
        <p:spPr bwMode="auto">
          <a:xfrm>
            <a:off x="3478439"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0469128" name="Google Shape;121;p19"/>
          <p:cNvSpPr txBox="1"/>
          <p:nvPr>
            <p:ph type="body" idx="5"/>
          </p:nvPr>
        </p:nvSpPr>
        <p:spPr bwMode="auto">
          <a:xfrm>
            <a:off x="3478438"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7836412" name="Google Shape;122;p19"/>
          <p:cNvSpPr txBox="1"/>
          <p:nvPr>
            <p:ph type="body" idx="6"/>
          </p:nvPr>
        </p:nvSpPr>
        <p:spPr bwMode="auto">
          <a:xfrm>
            <a:off x="6332990"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02266717" name="Google Shape;123;p19"/>
          <p:cNvSpPr txBox="1"/>
          <p:nvPr>
            <p:ph type="body" idx="7"/>
          </p:nvPr>
        </p:nvSpPr>
        <p:spPr bwMode="auto">
          <a:xfrm>
            <a:off x="6332989"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3322151" name="Google Shape;124;p19"/>
          <p:cNvSpPr txBox="1"/>
          <p:nvPr>
            <p:ph type="body" idx="8"/>
          </p:nvPr>
        </p:nvSpPr>
        <p:spPr bwMode="auto">
          <a:xfrm>
            <a:off x="9187541" y="2850706"/>
            <a:ext cx="2380571" cy="179183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0961882" name="Google Shape;125;p19"/>
          <p:cNvSpPr txBox="1"/>
          <p:nvPr>
            <p:ph type="body" idx="9"/>
          </p:nvPr>
        </p:nvSpPr>
        <p:spPr bwMode="auto">
          <a:xfrm>
            <a:off x="9187541" y="2246036"/>
            <a:ext cx="2380571"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3" preserve="0" showMasterPhAnim="0" showMasterSp="1" userDrawn="1">
  <p:cSld name="Roadmap 3">
    <p:spTree>
      <p:nvGrpSpPr>
        <p:cNvPr id="1" name=""/>
        <p:cNvGrpSpPr/>
        <p:nvPr/>
      </p:nvGrpSpPr>
      <p:grpSpPr bwMode="auto">
        <a:xfrm>
          <a:off x="0" y="0"/>
          <a:ext cx="0" cy="0"/>
          <a:chOff x="0" y="0"/>
          <a:chExt cx="0" cy="0"/>
        </a:xfrm>
      </p:grpSpPr>
      <p:sp>
        <p:nvSpPr>
          <p:cNvPr id="1209866549" name="Google Shape;1879;p17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70830943" name="Google Shape;1880;p17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68851797" name="Google Shape;1881;p173"/>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344446546" name="Google Shape;1882;p173"/>
          <p:cNvCxnSpPr/>
          <p:nvPr/>
        </p:nvCxnSpPr>
        <p:spPr bwMode="auto">
          <a:xfrm>
            <a:off x="0" y="3848769"/>
            <a:ext cx="11568112" cy="35267"/>
          </a:xfrm>
          <a:prstGeom prst="straightConnector1">
            <a:avLst/>
          </a:prstGeom>
          <a:noFill/>
          <a:ln w="25400" cap="flat" cmpd="sng">
            <a:solidFill>
              <a:schemeClr val="accent1"/>
            </a:solidFill>
            <a:prstDash val="solid"/>
            <a:miter lim="800000"/>
            <a:headEnd type="none" w="sm" len="sm"/>
            <a:tailEnd type="stealth" w="med" len="med"/>
          </a:ln>
        </p:spPr>
      </p:cxnSp>
      <p:sp>
        <p:nvSpPr>
          <p:cNvPr id="1400628157" name="Google Shape;1883;p173"/>
          <p:cNvSpPr txBox="1"/>
          <p:nvPr>
            <p:ph type="body" idx="2"/>
          </p:nvPr>
        </p:nvSpPr>
        <p:spPr bwMode="auto">
          <a:xfrm>
            <a:off x="940821" y="3489192"/>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4485401" name="Google Shape;1884;p173"/>
          <p:cNvSpPr txBox="1"/>
          <p:nvPr>
            <p:ph type="body" idx="3"/>
          </p:nvPr>
        </p:nvSpPr>
        <p:spPr bwMode="auto">
          <a:xfrm>
            <a:off x="623887" y="4153131"/>
            <a:ext cx="1634800" cy="105387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39099927" name="Google Shape;1885;p173"/>
          <p:cNvSpPr txBox="1"/>
          <p:nvPr>
            <p:ph type="body" idx="4"/>
          </p:nvPr>
        </p:nvSpPr>
        <p:spPr bwMode="auto">
          <a:xfrm>
            <a:off x="2803557" y="4062976"/>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1702738" name="Google Shape;1886;p173"/>
          <p:cNvSpPr txBox="1"/>
          <p:nvPr>
            <p:ph type="body" idx="5"/>
          </p:nvPr>
        </p:nvSpPr>
        <p:spPr bwMode="auto">
          <a:xfrm>
            <a:off x="2486623" y="2540840"/>
            <a:ext cx="1634800" cy="1053878"/>
          </a:xfrm>
          <a:prstGeom prst="rect">
            <a:avLst/>
          </a:prstGeom>
          <a:noFill/>
          <a:ln>
            <a:noFill/>
          </a:ln>
        </p:spPr>
        <p:txBody>
          <a:bodyPr spcFirstLastPara="1" wrap="square" lIns="0" tIns="0" rIns="0" bIns="0" anchor="b"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1279389" name="Google Shape;1887;p173"/>
          <p:cNvSpPr txBox="1"/>
          <p:nvPr>
            <p:ph type="body" idx="6"/>
          </p:nvPr>
        </p:nvSpPr>
        <p:spPr bwMode="auto">
          <a:xfrm>
            <a:off x="4666294" y="3489192"/>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64925181" name="Google Shape;1888;p173"/>
          <p:cNvSpPr txBox="1"/>
          <p:nvPr>
            <p:ph type="body" idx="7"/>
          </p:nvPr>
        </p:nvSpPr>
        <p:spPr bwMode="auto">
          <a:xfrm>
            <a:off x="4349360" y="4153131"/>
            <a:ext cx="1634800" cy="105387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3676020" name="Google Shape;1889;p173"/>
          <p:cNvSpPr txBox="1"/>
          <p:nvPr>
            <p:ph type="body" idx="8"/>
          </p:nvPr>
        </p:nvSpPr>
        <p:spPr bwMode="auto">
          <a:xfrm>
            <a:off x="8387511" y="3489192"/>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36344304" name="Google Shape;1890;p173"/>
          <p:cNvSpPr txBox="1"/>
          <p:nvPr>
            <p:ph type="body" idx="9"/>
          </p:nvPr>
        </p:nvSpPr>
        <p:spPr bwMode="auto">
          <a:xfrm>
            <a:off x="8070577" y="4153131"/>
            <a:ext cx="1634800" cy="105387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1485978" name="Google Shape;1891;p173"/>
          <p:cNvSpPr txBox="1"/>
          <p:nvPr>
            <p:ph type="body" idx="13"/>
          </p:nvPr>
        </p:nvSpPr>
        <p:spPr bwMode="auto">
          <a:xfrm>
            <a:off x="6527356" y="4062976"/>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67675" name="Google Shape;1892;p173"/>
          <p:cNvSpPr txBox="1"/>
          <p:nvPr>
            <p:ph type="body" idx="14"/>
          </p:nvPr>
        </p:nvSpPr>
        <p:spPr bwMode="auto">
          <a:xfrm>
            <a:off x="6210422" y="2540840"/>
            <a:ext cx="1634800" cy="1053878"/>
          </a:xfrm>
          <a:prstGeom prst="rect">
            <a:avLst/>
          </a:prstGeom>
          <a:noFill/>
          <a:ln>
            <a:noFill/>
          </a:ln>
        </p:spPr>
        <p:txBody>
          <a:bodyPr spcFirstLastPara="1" wrap="square" lIns="0" tIns="0" rIns="0" bIns="0" anchor="b"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89582929" name="Google Shape;1893;p173"/>
          <p:cNvSpPr txBox="1"/>
          <p:nvPr>
            <p:ph type="body" idx="15"/>
          </p:nvPr>
        </p:nvSpPr>
        <p:spPr bwMode="auto">
          <a:xfrm>
            <a:off x="10254505" y="4062976"/>
            <a:ext cx="100093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22944196" name="Google Shape;1894;p173"/>
          <p:cNvSpPr txBox="1"/>
          <p:nvPr>
            <p:ph type="body" idx="16"/>
          </p:nvPr>
        </p:nvSpPr>
        <p:spPr bwMode="auto">
          <a:xfrm>
            <a:off x="9937571" y="2540840"/>
            <a:ext cx="1634800" cy="1053878"/>
          </a:xfrm>
          <a:prstGeom prst="rect">
            <a:avLst/>
          </a:prstGeom>
          <a:noFill/>
          <a:ln>
            <a:noFill/>
          </a:ln>
        </p:spPr>
        <p:txBody>
          <a:bodyPr spcFirstLastPara="1" wrap="square" lIns="0" tIns="0" rIns="0" bIns="0" anchor="b"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162680" name="Google Shape;1895;p173"/>
          <p:cNvSpPr/>
          <p:nvPr>
            <p:ph type="media" idx="17"/>
          </p:nvPr>
        </p:nvSpPr>
        <p:spPr bwMode="auto">
          <a:xfrm>
            <a:off x="1369287"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857671412" name="Google Shape;1896;p173"/>
          <p:cNvSpPr/>
          <p:nvPr>
            <p:ph type="media" idx="18"/>
          </p:nvPr>
        </p:nvSpPr>
        <p:spPr bwMode="auto">
          <a:xfrm>
            <a:off x="3232023"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348890683" name="Google Shape;1897;p173"/>
          <p:cNvSpPr/>
          <p:nvPr>
            <p:ph type="media" idx="19"/>
          </p:nvPr>
        </p:nvSpPr>
        <p:spPr bwMode="auto">
          <a:xfrm>
            <a:off x="5094760"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351706669" name="Google Shape;1898;p173"/>
          <p:cNvSpPr/>
          <p:nvPr>
            <p:ph type="media" idx="20"/>
          </p:nvPr>
        </p:nvSpPr>
        <p:spPr bwMode="auto">
          <a:xfrm>
            <a:off x="6955822"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617130229" name="Google Shape;1899;p173"/>
          <p:cNvSpPr/>
          <p:nvPr>
            <p:ph type="media" idx="21"/>
          </p:nvPr>
        </p:nvSpPr>
        <p:spPr bwMode="auto">
          <a:xfrm>
            <a:off x="8815977"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568645882" name="Google Shape;1900;p173"/>
          <p:cNvSpPr/>
          <p:nvPr>
            <p:ph type="media" idx="22"/>
          </p:nvPr>
        </p:nvSpPr>
        <p:spPr bwMode="auto">
          <a:xfrm>
            <a:off x="10682971" y="3794402"/>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4" preserve="0" showMasterPhAnim="0" showMasterSp="1" userDrawn="1">
  <p:cSld name="Roadmap 4">
    <p:spTree>
      <p:nvGrpSpPr>
        <p:cNvPr id="1" name=""/>
        <p:cNvGrpSpPr/>
        <p:nvPr/>
      </p:nvGrpSpPr>
      <p:grpSpPr bwMode="auto">
        <a:xfrm>
          <a:off x="0" y="0"/>
          <a:ext cx="0" cy="0"/>
          <a:chOff x="0" y="0"/>
          <a:chExt cx="0" cy="0"/>
        </a:xfrm>
      </p:grpSpPr>
      <p:sp>
        <p:nvSpPr>
          <p:cNvPr id="2091099857" name="Google Shape;1902;p17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64124615" name="Google Shape;1903;p174"/>
          <p:cNvSpPr txBox="1"/>
          <p:nvPr>
            <p:ph type="title"/>
          </p:nvPr>
        </p:nvSpPr>
        <p:spPr bwMode="auto">
          <a:xfrm>
            <a:off x="623887" y="2985801"/>
            <a:ext cx="3731849" cy="886397"/>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55750392" name="Google Shape;1904;p174"/>
          <p:cNvSpPr txBox="1"/>
          <p:nvPr>
            <p:ph type="body" idx="1"/>
          </p:nvPr>
        </p:nvSpPr>
        <p:spPr bwMode="auto">
          <a:xfrm>
            <a:off x="623888" y="605981"/>
            <a:ext cx="373184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1101631" name="Google Shape;1905;p174"/>
          <p:cNvSpPr txBox="1"/>
          <p:nvPr>
            <p:ph type="body" idx="2"/>
          </p:nvPr>
        </p:nvSpPr>
        <p:spPr bwMode="auto">
          <a:xfrm>
            <a:off x="8403725" y="1346456"/>
            <a:ext cx="1000932" cy="246221"/>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80510428" name="Google Shape;1906;p174"/>
          <p:cNvSpPr txBox="1"/>
          <p:nvPr>
            <p:ph type="body" idx="3"/>
          </p:nvPr>
        </p:nvSpPr>
        <p:spPr bwMode="auto">
          <a:xfrm>
            <a:off x="5379006" y="106573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887386970" name="Google Shape;1907;p174"/>
          <p:cNvCxnSpPr/>
          <p:nvPr/>
        </p:nvCxnSpPr>
        <p:spPr bwMode="auto">
          <a:xfrm>
            <a:off x="8141470" y="0"/>
            <a:ext cx="0" cy="6858000"/>
          </a:xfrm>
          <a:prstGeom prst="straightConnector1">
            <a:avLst/>
          </a:prstGeom>
          <a:noFill/>
          <a:ln w="25400" cap="flat" cmpd="sng">
            <a:solidFill>
              <a:schemeClr val="accent1"/>
            </a:solidFill>
            <a:prstDash val="solid"/>
            <a:miter lim="800000"/>
            <a:headEnd type="none" w="sm" len="sm"/>
            <a:tailEnd type="none" w="sm" len="sm"/>
          </a:ln>
        </p:spPr>
      </p:cxnSp>
      <p:sp>
        <p:nvSpPr>
          <p:cNvPr id="1802177696" name="Google Shape;1908;p174"/>
          <p:cNvSpPr txBox="1"/>
          <p:nvPr>
            <p:ph type="body" idx="4"/>
          </p:nvPr>
        </p:nvSpPr>
        <p:spPr bwMode="auto">
          <a:xfrm>
            <a:off x="8403725" y="3959036"/>
            <a:ext cx="1000932" cy="246221"/>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903953" name="Google Shape;1909;p174"/>
          <p:cNvSpPr txBox="1"/>
          <p:nvPr>
            <p:ph type="body" idx="5"/>
          </p:nvPr>
        </p:nvSpPr>
        <p:spPr bwMode="auto">
          <a:xfrm>
            <a:off x="5379006" y="367831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93216612" name="Google Shape;1910;p174"/>
          <p:cNvSpPr txBox="1"/>
          <p:nvPr>
            <p:ph type="body" idx="6"/>
          </p:nvPr>
        </p:nvSpPr>
        <p:spPr bwMode="auto">
          <a:xfrm>
            <a:off x="6878284" y="2652746"/>
            <a:ext cx="1000932" cy="246221"/>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4977053" name="Google Shape;1911;p174"/>
          <p:cNvSpPr txBox="1"/>
          <p:nvPr>
            <p:ph type="body" idx="7"/>
          </p:nvPr>
        </p:nvSpPr>
        <p:spPr bwMode="auto">
          <a:xfrm>
            <a:off x="8403725" y="2372028"/>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5831797" name="Google Shape;1912;p174"/>
          <p:cNvSpPr txBox="1"/>
          <p:nvPr>
            <p:ph type="body" idx="8"/>
          </p:nvPr>
        </p:nvSpPr>
        <p:spPr bwMode="auto">
          <a:xfrm>
            <a:off x="6878284" y="5265325"/>
            <a:ext cx="1000932" cy="246221"/>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61804212" name="Google Shape;1913;p174"/>
          <p:cNvSpPr txBox="1"/>
          <p:nvPr>
            <p:ph type="body" idx="9"/>
          </p:nvPr>
        </p:nvSpPr>
        <p:spPr bwMode="auto">
          <a:xfrm>
            <a:off x="8403725" y="4984607"/>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6059139" name="Google Shape;1914;p174"/>
          <p:cNvSpPr/>
          <p:nvPr>
            <p:ph type="media" idx="13"/>
          </p:nvPr>
        </p:nvSpPr>
        <p:spPr bwMode="auto">
          <a:xfrm>
            <a:off x="8068918" y="139756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973447069" name="Google Shape;1915;p174"/>
          <p:cNvSpPr/>
          <p:nvPr>
            <p:ph type="media" idx="14"/>
          </p:nvPr>
        </p:nvSpPr>
        <p:spPr bwMode="auto">
          <a:xfrm>
            <a:off x="8068918" y="270385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286845177" name="Google Shape;1916;p174"/>
          <p:cNvSpPr/>
          <p:nvPr>
            <p:ph type="media" idx="15"/>
          </p:nvPr>
        </p:nvSpPr>
        <p:spPr bwMode="auto">
          <a:xfrm>
            <a:off x="8068918" y="401014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81034547" name="Google Shape;1917;p174"/>
          <p:cNvSpPr/>
          <p:nvPr>
            <p:ph type="media" idx="16"/>
          </p:nvPr>
        </p:nvSpPr>
        <p:spPr bwMode="auto">
          <a:xfrm>
            <a:off x="8068918" y="5316435"/>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5" preserve="0" showMasterPhAnim="0" showMasterSp="1" userDrawn="1">
  <p:cSld name="Roadmap 5">
    <p:spTree>
      <p:nvGrpSpPr>
        <p:cNvPr id="1" name=""/>
        <p:cNvGrpSpPr/>
        <p:nvPr/>
      </p:nvGrpSpPr>
      <p:grpSpPr bwMode="auto">
        <a:xfrm>
          <a:off x="0" y="0"/>
          <a:ext cx="0" cy="0"/>
          <a:chOff x="0" y="0"/>
          <a:chExt cx="0" cy="0"/>
        </a:xfrm>
      </p:grpSpPr>
      <p:cxnSp>
        <p:nvCxnSpPr>
          <p:cNvPr id="877602102" name="Google Shape;1919;p175"/>
          <p:cNvCxnSpPr/>
          <p:nvPr/>
        </p:nvCxnSpPr>
        <p:spPr bwMode="auto">
          <a:xfrm>
            <a:off x="8140918" y="0"/>
            <a:ext cx="0" cy="6167655"/>
          </a:xfrm>
          <a:prstGeom prst="straightConnector1">
            <a:avLst/>
          </a:prstGeom>
          <a:noFill/>
          <a:ln w="25400" cap="flat" cmpd="sng">
            <a:solidFill>
              <a:schemeClr val="accent1"/>
            </a:solidFill>
            <a:prstDash val="solid"/>
            <a:miter lim="800000"/>
            <a:headEnd type="none" w="sm" len="sm"/>
            <a:tailEnd type="stealth" w="med" len="med"/>
          </a:ln>
        </p:spPr>
      </p:cxnSp>
      <p:sp>
        <p:nvSpPr>
          <p:cNvPr id="830523658" name="Google Shape;1920;p17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81081087" name="Google Shape;1921;p175"/>
          <p:cNvSpPr txBox="1"/>
          <p:nvPr>
            <p:ph type="title"/>
          </p:nvPr>
        </p:nvSpPr>
        <p:spPr bwMode="auto">
          <a:xfrm>
            <a:off x="623887" y="2985801"/>
            <a:ext cx="3731849" cy="886397"/>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25182684" name="Google Shape;1922;p175"/>
          <p:cNvSpPr txBox="1"/>
          <p:nvPr>
            <p:ph type="body" idx="1"/>
          </p:nvPr>
        </p:nvSpPr>
        <p:spPr bwMode="auto">
          <a:xfrm>
            <a:off x="623888" y="605981"/>
            <a:ext cx="373184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2099590" name="Google Shape;1923;p175"/>
          <p:cNvSpPr txBox="1"/>
          <p:nvPr>
            <p:ph type="body" idx="2"/>
          </p:nvPr>
        </p:nvSpPr>
        <p:spPr bwMode="auto">
          <a:xfrm>
            <a:off x="8403725" y="1346456"/>
            <a:ext cx="1000932"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6770829" name="Google Shape;1924;p175"/>
          <p:cNvSpPr txBox="1"/>
          <p:nvPr>
            <p:ph type="body" idx="3"/>
          </p:nvPr>
        </p:nvSpPr>
        <p:spPr bwMode="auto">
          <a:xfrm>
            <a:off x="8403725" y="3959036"/>
            <a:ext cx="1000932"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9963041" name="Google Shape;1925;p175"/>
          <p:cNvSpPr txBox="1"/>
          <p:nvPr>
            <p:ph type="body" idx="4"/>
          </p:nvPr>
        </p:nvSpPr>
        <p:spPr bwMode="auto">
          <a:xfrm>
            <a:off x="6878284" y="2652746"/>
            <a:ext cx="1000932" cy="246221"/>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4391124" name="Google Shape;1926;p175"/>
          <p:cNvSpPr txBox="1"/>
          <p:nvPr>
            <p:ph type="body" idx="5"/>
          </p:nvPr>
        </p:nvSpPr>
        <p:spPr bwMode="auto">
          <a:xfrm>
            <a:off x="6878284" y="5265325"/>
            <a:ext cx="1000932" cy="246221"/>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87171950" name="Google Shape;1927;p175"/>
          <p:cNvSpPr/>
          <p:nvPr>
            <p:ph type="media" idx="6"/>
          </p:nvPr>
        </p:nvSpPr>
        <p:spPr bwMode="auto">
          <a:xfrm>
            <a:off x="8068918" y="139756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777116447" name="Google Shape;1928;p175"/>
          <p:cNvSpPr/>
          <p:nvPr>
            <p:ph type="media" idx="7"/>
          </p:nvPr>
        </p:nvSpPr>
        <p:spPr bwMode="auto">
          <a:xfrm>
            <a:off x="8068918" y="270385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790487463" name="Google Shape;1929;p175"/>
          <p:cNvSpPr/>
          <p:nvPr>
            <p:ph type="media" idx="8"/>
          </p:nvPr>
        </p:nvSpPr>
        <p:spPr bwMode="auto">
          <a:xfrm>
            <a:off x="8068918" y="401014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381228237" name="Google Shape;1930;p175"/>
          <p:cNvSpPr/>
          <p:nvPr>
            <p:ph type="media" idx="9"/>
          </p:nvPr>
        </p:nvSpPr>
        <p:spPr bwMode="auto">
          <a:xfrm>
            <a:off x="8068918" y="5316435"/>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361357924" name="Google Shape;1931;p175"/>
          <p:cNvSpPr txBox="1"/>
          <p:nvPr>
            <p:ph type="body" idx="13"/>
          </p:nvPr>
        </p:nvSpPr>
        <p:spPr bwMode="auto">
          <a:xfrm>
            <a:off x="5379006" y="106573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23666625" name="Google Shape;1932;p175"/>
          <p:cNvSpPr txBox="1"/>
          <p:nvPr>
            <p:ph type="body" idx="14"/>
          </p:nvPr>
        </p:nvSpPr>
        <p:spPr bwMode="auto">
          <a:xfrm>
            <a:off x="5379006" y="367831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9968739" name="Google Shape;1933;p175"/>
          <p:cNvSpPr txBox="1"/>
          <p:nvPr>
            <p:ph type="body" idx="15"/>
          </p:nvPr>
        </p:nvSpPr>
        <p:spPr bwMode="auto">
          <a:xfrm>
            <a:off x="8403725" y="2372028"/>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75734198" name="Google Shape;1934;p175"/>
          <p:cNvSpPr txBox="1"/>
          <p:nvPr>
            <p:ph type="body" idx="16"/>
          </p:nvPr>
        </p:nvSpPr>
        <p:spPr bwMode="auto">
          <a:xfrm>
            <a:off x="8403725" y="4984607"/>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ision 3" preserve="0" showMasterPhAnim="0" showMasterSp="1" userDrawn="1">
  <p:cSld name="Vision 3">
    <p:spTree>
      <p:nvGrpSpPr>
        <p:cNvPr id="1" name=""/>
        <p:cNvGrpSpPr/>
        <p:nvPr/>
      </p:nvGrpSpPr>
      <p:grpSpPr bwMode="auto">
        <a:xfrm>
          <a:off x="0" y="0"/>
          <a:ext cx="0" cy="0"/>
          <a:chOff x="0" y="0"/>
          <a:chExt cx="0" cy="0"/>
        </a:xfrm>
      </p:grpSpPr>
      <p:sp>
        <p:nvSpPr>
          <p:cNvPr id="1785825835" name="Google Shape;1936;p176"/>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75657929" name="Google Shape;1937;p17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47529215" name="Google Shape;1938;p176"/>
          <p:cNvSpPr txBox="1"/>
          <p:nvPr>
            <p:ph type="body" idx="1"/>
          </p:nvPr>
        </p:nvSpPr>
        <p:spPr bwMode="auto">
          <a:xfrm>
            <a:off x="623888" y="605981"/>
            <a:ext cx="484458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3109384" name="Google Shape;1939;p176"/>
          <p:cNvSpPr txBox="1"/>
          <p:nvPr>
            <p:ph type="title"/>
          </p:nvPr>
        </p:nvSpPr>
        <p:spPr bwMode="auto">
          <a:xfrm>
            <a:off x="623888" y="2528927"/>
            <a:ext cx="484458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Montserrat Light"/>
              <a:buNone/>
              <a:defRPr sz="3600">
                <a:solidFill>
                  <a:schemeClr val="lt1"/>
                </a:solidFill>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52083430" name="Google Shape;1940;p176"/>
          <p:cNvSpPr/>
          <p:nvPr>
            <p:ph type="pic" idx="2"/>
          </p:nvPr>
        </p:nvSpPr>
        <p:spPr bwMode="auto">
          <a:xfrm>
            <a:off x="6096000" y="0"/>
            <a:ext cx="6096000" cy="6165850"/>
          </a:xfrm>
          <a:prstGeom prst="rect">
            <a:avLst/>
          </a:prstGeom>
          <a:solidFill>
            <a:schemeClr val="accent2"/>
          </a:solid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1" preserve="0" showMasterPhAnim="0" showMasterSp="0" userDrawn="1">
  <p:cSld name="Closing 1">
    <p:spTree>
      <p:nvGrpSpPr>
        <p:cNvPr id="1" name=""/>
        <p:cNvGrpSpPr/>
        <p:nvPr/>
      </p:nvGrpSpPr>
      <p:grpSpPr bwMode="auto">
        <a:xfrm>
          <a:off x="0" y="0"/>
          <a:ext cx="0" cy="0"/>
          <a:chOff x="0" y="0"/>
          <a:chExt cx="0" cy="0"/>
        </a:xfrm>
      </p:grpSpPr>
      <p:sp>
        <p:nvSpPr>
          <p:cNvPr id="34451244" name="Google Shape;1942;p177"/>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842257853" name="Google Shape;1943;p177"/>
          <p:cNvSpPr txBox="1"/>
          <p:nvPr>
            <p:ph type="body" idx="1"/>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6615385" name="Google Shape;1944;p177"/>
          <p:cNvSpPr txBox="1"/>
          <p:nvPr/>
        </p:nvSpPr>
        <p:spPr bwMode="auto">
          <a:xfrm>
            <a:off x="3619501" y="2824843"/>
            <a:ext cx="4953000" cy="12083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600"/>
              <a:buFont typeface="Arial"/>
              <a:buNone/>
              <a:defRPr/>
            </a:pPr>
            <a:r>
              <a:rPr lang="en-US" sz="6600" b="0" i="0" u="none" strike="noStrike" cap="none">
                <a:solidFill>
                  <a:schemeClr val="l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sp>
        <p:nvSpPr>
          <p:cNvPr id="235064241" name="Google Shape;1945;p177"/>
          <p:cNvSpPr txBox="1"/>
          <p:nvPr>
            <p:ph type="body" idx="2"/>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2" preserve="0" showMasterPhAnim="0" showMasterSp="0" userDrawn="1">
  <p:cSld name="Closing 2">
    <p:spTree>
      <p:nvGrpSpPr>
        <p:cNvPr id="1" name=""/>
        <p:cNvGrpSpPr/>
        <p:nvPr/>
      </p:nvGrpSpPr>
      <p:grpSpPr bwMode="auto">
        <a:xfrm>
          <a:off x="0" y="0"/>
          <a:ext cx="0" cy="0"/>
          <a:chOff x="0" y="0"/>
          <a:chExt cx="0" cy="0"/>
        </a:xfrm>
      </p:grpSpPr>
      <p:sp>
        <p:nvSpPr>
          <p:cNvPr id="828250217" name="Google Shape;1947;p178"/>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559497882" name="Google Shape;1948;p178"/>
          <p:cNvSpPr txBox="1"/>
          <p:nvPr>
            <p:ph type="body" idx="1"/>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7586560" name="Google Shape;1949;p178"/>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023631" name="Google Shape;1950;p178"/>
          <p:cNvSpPr txBox="1"/>
          <p:nvPr/>
        </p:nvSpPr>
        <p:spPr bwMode="auto">
          <a:xfrm>
            <a:off x="2154468" y="2947915"/>
            <a:ext cx="3402690" cy="96217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4800"/>
              <a:buFont typeface="Arial"/>
              <a:buNone/>
              <a:defRPr/>
            </a:pPr>
            <a:r>
              <a:rPr lang="en-US" sz="4800" b="0" i="0" u="none" strike="noStrike" cap="none">
                <a:solidFill>
                  <a:schemeClr val="l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cxnSp>
        <p:nvCxnSpPr>
          <p:cNvPr id="1081159208" name="Google Shape;1951;p178"/>
          <p:cNvCxnSpPr/>
          <p:nvPr/>
        </p:nvCxnSpPr>
        <p:spPr bwMode="auto">
          <a:xfrm>
            <a:off x="6096000" y="2457246"/>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153665917" name="Google Shape;1952;p178"/>
          <p:cNvSpPr txBox="1"/>
          <p:nvPr>
            <p:ph type="body" idx="3"/>
          </p:nvPr>
        </p:nvSpPr>
        <p:spPr bwMode="auto">
          <a:xfrm>
            <a:off x="6634841" y="2710053"/>
            <a:ext cx="4000500" cy="143789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6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3" preserve="0" showMasterPhAnim="0" showMasterSp="0" userDrawn="1">
  <p:cSld name="Closing 3">
    <p:spTree>
      <p:nvGrpSpPr>
        <p:cNvPr id="1" name=""/>
        <p:cNvGrpSpPr/>
        <p:nvPr/>
      </p:nvGrpSpPr>
      <p:grpSpPr bwMode="auto">
        <a:xfrm>
          <a:off x="0" y="0"/>
          <a:ext cx="0" cy="0"/>
          <a:chOff x="0" y="0"/>
          <a:chExt cx="0" cy="0"/>
        </a:xfrm>
      </p:grpSpPr>
      <p:sp>
        <p:nvSpPr>
          <p:cNvPr id="1600116749" name="Google Shape;1954;p179"/>
          <p:cNvSpPr txBox="1"/>
          <p:nvPr>
            <p:ph type="body" idx="1"/>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7244633" name="Google Shape;1955;p179"/>
          <p:cNvSpPr txBox="1"/>
          <p:nvPr/>
        </p:nvSpPr>
        <p:spPr bwMode="auto">
          <a:xfrm>
            <a:off x="3537858" y="2947915"/>
            <a:ext cx="5116286" cy="9621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600"/>
              <a:buFont typeface="Arial"/>
              <a:buNone/>
              <a:defRPr/>
            </a:pPr>
            <a:r>
              <a:rPr lang="en-US" sz="6600" b="0" i="0" u="none" strike="noStrike" cap="none">
                <a:solidFill>
                  <a:schemeClr val="accen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sp>
        <p:nvSpPr>
          <p:cNvPr id="1836408538" name="Google Shape;1956;p179"/>
          <p:cNvSpPr txBox="1"/>
          <p:nvPr>
            <p:ph type="body" idx="2"/>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 Subtitle" preserve="0" showMasterPhAnim="0" showMasterSp="1" userDrawn="1">
  <p:cSld name="Blank + Subtitle">
    <p:spTree>
      <p:nvGrpSpPr>
        <p:cNvPr id="1" name=""/>
        <p:cNvGrpSpPr/>
        <p:nvPr/>
      </p:nvGrpSpPr>
      <p:grpSpPr bwMode="auto">
        <a:xfrm>
          <a:off x="0" y="0"/>
          <a:ext cx="0" cy="0"/>
          <a:chOff x="0" y="0"/>
          <a:chExt cx="0" cy="0"/>
        </a:xfrm>
      </p:grpSpPr>
      <p:sp>
        <p:nvSpPr>
          <p:cNvPr id="993676145" name="Google Shape;1958;p18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464545854" name="Google Shape;1959;p180"/>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 Subtitle" preserve="0" showMasterPhAnim="0" showMasterSp="1" userDrawn="1">
  <p:cSld name="Two Content + Subtitle">
    <p:spTree>
      <p:nvGrpSpPr>
        <p:cNvPr id="1" name=""/>
        <p:cNvGrpSpPr/>
        <p:nvPr/>
      </p:nvGrpSpPr>
      <p:grpSpPr bwMode="auto">
        <a:xfrm>
          <a:off x="0" y="0"/>
          <a:ext cx="0" cy="0"/>
          <a:chOff x="0" y="0"/>
          <a:chExt cx="0" cy="0"/>
        </a:xfrm>
      </p:grpSpPr>
      <p:sp>
        <p:nvSpPr>
          <p:cNvPr id="1919243532" name="Google Shape;1961;p181"/>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7354312" name="Google Shape;1962;p181"/>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51640692" name="Google Shape;1963;p18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450280386" name="Google Shape;1964;p18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1045464808" name="Google Shape;1965;p181"/>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59020203" name="Google Shape;1966;p181"/>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 Subtitle" preserve="0" showMasterPhAnim="0" showMasterSp="1" userDrawn="1">
  <p:cSld name="Title and Content + Subtitle">
    <p:spTree>
      <p:nvGrpSpPr>
        <p:cNvPr id="1" name=""/>
        <p:cNvGrpSpPr/>
        <p:nvPr/>
      </p:nvGrpSpPr>
      <p:grpSpPr bwMode="auto">
        <a:xfrm>
          <a:off x="0" y="0"/>
          <a:ext cx="0" cy="0"/>
          <a:chOff x="0" y="0"/>
          <a:chExt cx="0" cy="0"/>
        </a:xfrm>
      </p:grpSpPr>
      <p:sp>
        <p:nvSpPr>
          <p:cNvPr id="1655993620" name="Google Shape;1968;p182"/>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5293381" name="Google Shape;1969;p18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02640964" name="Google Shape;1970;p18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59577461" name="Google Shape;1971;p182"/>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6" preserve="0" showMasterPhAnim="0" showMasterSp="1" userDrawn="1">
  <p:cSld name="Product 6">
    <p:spTree>
      <p:nvGrpSpPr>
        <p:cNvPr id="1" name=""/>
        <p:cNvGrpSpPr/>
        <p:nvPr/>
      </p:nvGrpSpPr>
      <p:grpSpPr bwMode="auto">
        <a:xfrm>
          <a:off x="0" y="0"/>
          <a:ext cx="0" cy="0"/>
          <a:chOff x="0" y="0"/>
          <a:chExt cx="0" cy="0"/>
        </a:xfrm>
      </p:grpSpPr>
      <p:pic>
        <p:nvPicPr>
          <p:cNvPr id="1257885157" name="Google Shape;127;p20"/>
          <p:cNvPicPr/>
          <p:nvPr/>
        </p:nvPicPr>
        <p:blipFill>
          <a:blip r:embed="rId2">
            <a:alphaModFix/>
          </a:blip>
          <a:srcRect l="0" t="0" r="0" b="0"/>
          <a:stretch/>
        </p:blipFill>
        <p:spPr bwMode="auto">
          <a:xfrm>
            <a:off x="1326777" y="1792354"/>
            <a:ext cx="2267585" cy="3513818"/>
          </a:xfrm>
          <a:prstGeom prst="rect">
            <a:avLst/>
          </a:prstGeom>
          <a:noFill/>
          <a:ln>
            <a:noFill/>
          </a:ln>
        </p:spPr>
      </p:pic>
      <p:pic>
        <p:nvPicPr>
          <p:cNvPr id="843447613" name="Google Shape;128;p20"/>
          <p:cNvPicPr/>
          <p:nvPr/>
        </p:nvPicPr>
        <p:blipFill>
          <a:blip r:embed="rId2">
            <a:alphaModFix/>
          </a:blip>
          <a:srcRect l="0" t="0" r="0" b="0"/>
          <a:stretch/>
        </p:blipFill>
        <p:spPr bwMode="auto">
          <a:xfrm>
            <a:off x="3948816" y="1792354"/>
            <a:ext cx="2267585" cy="3513818"/>
          </a:xfrm>
          <a:prstGeom prst="rect">
            <a:avLst/>
          </a:prstGeom>
          <a:noFill/>
          <a:ln>
            <a:noFill/>
          </a:ln>
        </p:spPr>
      </p:pic>
      <p:pic>
        <p:nvPicPr>
          <p:cNvPr id="436852872" name="Google Shape;129;p20"/>
          <p:cNvPicPr/>
          <p:nvPr/>
        </p:nvPicPr>
        <p:blipFill>
          <a:blip r:embed="rId2">
            <a:alphaModFix/>
          </a:blip>
          <a:srcRect l="0" t="0" r="0" b="0"/>
          <a:stretch/>
        </p:blipFill>
        <p:spPr bwMode="auto">
          <a:xfrm>
            <a:off x="6570855" y="1792354"/>
            <a:ext cx="2267585" cy="3513818"/>
          </a:xfrm>
          <a:prstGeom prst="rect">
            <a:avLst/>
          </a:prstGeom>
          <a:noFill/>
          <a:ln>
            <a:noFill/>
          </a:ln>
        </p:spPr>
      </p:pic>
      <p:pic>
        <p:nvPicPr>
          <p:cNvPr id="896347999" name="Google Shape;130;p20"/>
          <p:cNvPicPr/>
          <p:nvPr/>
        </p:nvPicPr>
        <p:blipFill>
          <a:blip r:embed="rId2">
            <a:alphaModFix/>
          </a:blip>
          <a:srcRect l="0" t="0" r="0" b="0"/>
          <a:stretch/>
        </p:blipFill>
        <p:spPr bwMode="auto">
          <a:xfrm>
            <a:off x="9192895" y="1792354"/>
            <a:ext cx="2267585" cy="3513818"/>
          </a:xfrm>
          <a:prstGeom prst="rect">
            <a:avLst/>
          </a:prstGeom>
          <a:noFill/>
          <a:ln>
            <a:noFill/>
          </a:ln>
        </p:spPr>
      </p:pic>
      <p:sp>
        <p:nvSpPr>
          <p:cNvPr id="997139084" name="Google Shape;131;p20"/>
          <p:cNvSpPr/>
          <p:nvPr>
            <p:ph type="pic" idx="2"/>
          </p:nvPr>
        </p:nvSpPr>
        <p:spPr bwMode="auto">
          <a:xfrm>
            <a:off x="4151265" y="1877264"/>
            <a:ext cx="1246961" cy="2700851"/>
          </a:xfrm>
          <a:prstGeom prst="rect">
            <a:avLst/>
          </a:prstGeom>
          <a:solidFill>
            <a:schemeClr val="lt1"/>
          </a:solidFill>
          <a:ln>
            <a:noFill/>
          </a:ln>
        </p:spPr>
      </p:sp>
      <p:sp>
        <p:nvSpPr>
          <p:cNvPr id="508776341" name="Google Shape;132;p20"/>
          <p:cNvSpPr/>
          <p:nvPr>
            <p:ph type="pic" idx="3"/>
          </p:nvPr>
        </p:nvSpPr>
        <p:spPr bwMode="auto">
          <a:xfrm>
            <a:off x="6773304" y="1877264"/>
            <a:ext cx="1246961" cy="2700851"/>
          </a:xfrm>
          <a:prstGeom prst="rect">
            <a:avLst/>
          </a:prstGeom>
          <a:solidFill>
            <a:schemeClr val="lt1"/>
          </a:solidFill>
          <a:ln>
            <a:noFill/>
          </a:ln>
        </p:spPr>
      </p:sp>
      <p:sp>
        <p:nvSpPr>
          <p:cNvPr id="164121936" name="Google Shape;133;p20"/>
          <p:cNvSpPr/>
          <p:nvPr>
            <p:ph type="pic" idx="4"/>
          </p:nvPr>
        </p:nvSpPr>
        <p:spPr bwMode="auto">
          <a:xfrm>
            <a:off x="9395344" y="1877264"/>
            <a:ext cx="1246960" cy="2700851"/>
          </a:xfrm>
          <a:prstGeom prst="rect">
            <a:avLst/>
          </a:prstGeom>
          <a:solidFill>
            <a:schemeClr val="lt1"/>
          </a:solidFill>
          <a:ln>
            <a:noFill/>
          </a:ln>
        </p:spPr>
      </p:sp>
      <p:sp>
        <p:nvSpPr>
          <p:cNvPr id="1843191051" name="Google Shape;134;p20"/>
          <p:cNvSpPr/>
          <p:nvPr>
            <p:ph type="pic" idx="5"/>
          </p:nvPr>
        </p:nvSpPr>
        <p:spPr bwMode="auto">
          <a:xfrm>
            <a:off x="1529226" y="1877264"/>
            <a:ext cx="1246961" cy="2700851"/>
          </a:xfrm>
          <a:prstGeom prst="rect">
            <a:avLst/>
          </a:prstGeom>
          <a:solidFill>
            <a:schemeClr val="lt1"/>
          </a:solidFill>
          <a:ln>
            <a:noFill/>
          </a:ln>
        </p:spPr>
      </p:sp>
      <p:sp>
        <p:nvSpPr>
          <p:cNvPr id="1983283459" name="Google Shape;135;p2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352961350" name="Google Shape;136;p20"/>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4932484" name="Google Shape;137;p20"/>
          <p:cNvSpPr txBox="1"/>
          <p:nvPr>
            <p:ph type="body" idx="6"/>
          </p:nvPr>
        </p:nvSpPr>
        <p:spPr bwMode="auto">
          <a:xfrm>
            <a:off x="1003429"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63442438" name="Google Shape;138;p20"/>
          <p:cNvSpPr txBox="1"/>
          <p:nvPr>
            <p:ph type="body" idx="7"/>
          </p:nvPr>
        </p:nvSpPr>
        <p:spPr bwMode="auto">
          <a:xfrm>
            <a:off x="3625468"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2296036" name="Google Shape;139;p20"/>
          <p:cNvSpPr txBox="1"/>
          <p:nvPr>
            <p:ph type="body" idx="8"/>
          </p:nvPr>
        </p:nvSpPr>
        <p:spPr bwMode="auto">
          <a:xfrm>
            <a:off x="6247507"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43621596" name="Google Shape;140;p2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02005416" name="Google Shape;141;p20"/>
          <p:cNvSpPr txBox="1"/>
          <p:nvPr>
            <p:ph type="body" idx="9"/>
          </p:nvPr>
        </p:nvSpPr>
        <p:spPr bwMode="auto">
          <a:xfrm>
            <a:off x="8869547" y="5021843"/>
            <a:ext cx="2267586"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ection" preserve="0" showMasterPhAnim="0" showMasterSp="1" userDrawn="1">
  <p:cSld name="Title Section">
    <p:spTree>
      <p:nvGrpSpPr>
        <p:cNvPr id="1" name=""/>
        <p:cNvGrpSpPr/>
        <p:nvPr/>
      </p:nvGrpSpPr>
      <p:grpSpPr bwMode="auto">
        <a:xfrm>
          <a:off x="0" y="0"/>
          <a:ext cx="0" cy="0"/>
          <a:chOff x="0" y="0"/>
          <a:chExt cx="0" cy="0"/>
        </a:xfrm>
      </p:grpSpPr>
      <p:grpSp>
        <p:nvGrpSpPr>
          <p:cNvPr id="2027544980" name="Google Shape;1973;p183"/>
          <p:cNvGrpSpPr/>
          <p:nvPr/>
        </p:nvGrpSpPr>
        <p:grpSpPr bwMode="auto">
          <a:xfrm>
            <a:off x="0" y="0"/>
            <a:ext cx="12192000" cy="6858000"/>
            <a:chOff x="0" y="0"/>
            <a:chExt cx="12192000" cy="6858000"/>
          </a:xfrm>
        </p:grpSpPr>
        <p:sp>
          <p:nvSpPr>
            <p:cNvPr id="1974" name="Google Shape;1974;p183"/>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1975" name="Google Shape;1975;p183"/>
            <p:cNvGrpSpPr/>
            <p:nvPr/>
          </p:nvGrpSpPr>
          <p:grpSpPr bwMode="auto">
            <a:xfrm>
              <a:off x="1" y="0"/>
              <a:ext cx="11060482" cy="6858000"/>
              <a:chOff x="1" y="0"/>
              <a:chExt cx="11060482" cy="6858000"/>
            </a:xfrm>
          </p:grpSpPr>
          <p:sp>
            <p:nvSpPr>
              <p:cNvPr id="1976" name="Google Shape;1976;p183"/>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77" name="Google Shape;1977;p183"/>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a:t>
                </a:r>
                <a:endParaRPr sz="1400" b="0" i="0" u="none" strike="noStrike" cap="none">
                  <a:solidFill>
                    <a:srgbClr val="000000"/>
                  </a:solidFill>
                  <a:latin typeface="Arial"/>
                  <a:ea typeface="Arial"/>
                  <a:cs typeface="Arial"/>
                </a:endParaRPr>
              </a:p>
            </p:txBody>
          </p:sp>
          <p:sp>
            <p:nvSpPr>
              <p:cNvPr id="1978" name="Google Shape;1978;p183"/>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gr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Section" preserve="0" showMasterPhAnim="0" showMasterSp="1" userDrawn="1">
  <p:cSld name="Purpose Section">
    <p:spTree>
      <p:nvGrpSpPr>
        <p:cNvPr id="1" name=""/>
        <p:cNvGrpSpPr/>
        <p:nvPr/>
      </p:nvGrpSpPr>
      <p:grpSpPr bwMode="auto">
        <a:xfrm>
          <a:off x="0" y="0"/>
          <a:ext cx="0" cy="0"/>
          <a:chOff x="0" y="0"/>
          <a:chExt cx="0" cy="0"/>
        </a:xfrm>
      </p:grpSpPr>
      <p:sp>
        <p:nvSpPr>
          <p:cNvPr id="20330073" name="Google Shape;1980;p184"/>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sp>
        <p:nvSpPr>
          <p:cNvPr id="560203330" name="Google Shape;1981;p184"/>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87767882" name="Google Shape;1982;p184"/>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2</a:t>
            </a:r>
            <a:endParaRPr sz="1400" b="0" i="0" u="none" strike="noStrike" cap="none">
              <a:solidFill>
                <a:srgbClr val="000000"/>
              </a:solidFill>
              <a:latin typeface="Arial"/>
              <a:ea typeface="Arial"/>
              <a:cs typeface="Arial"/>
            </a:endParaRPr>
          </a:p>
        </p:txBody>
      </p:sp>
      <p:sp>
        <p:nvSpPr>
          <p:cNvPr id="2106369375" name="Google Shape;1983;p184"/>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Section" preserve="0" showMasterPhAnim="0" showMasterSp="1" userDrawn="1">
  <p:cSld name="Prob/Solution Section">
    <p:spTree>
      <p:nvGrpSpPr>
        <p:cNvPr id="1" name=""/>
        <p:cNvGrpSpPr/>
        <p:nvPr/>
      </p:nvGrpSpPr>
      <p:grpSpPr bwMode="auto">
        <a:xfrm>
          <a:off x="0" y="0"/>
          <a:ext cx="0" cy="0"/>
          <a:chOff x="0" y="0"/>
          <a:chExt cx="0" cy="0"/>
        </a:xfrm>
      </p:grpSpPr>
      <p:grpSp>
        <p:nvGrpSpPr>
          <p:cNvPr id="1946455249" name="Google Shape;1985;p185"/>
          <p:cNvGrpSpPr/>
          <p:nvPr/>
        </p:nvGrpSpPr>
        <p:grpSpPr bwMode="auto">
          <a:xfrm>
            <a:off x="0" y="0"/>
            <a:ext cx="12192000" cy="6858000"/>
            <a:chOff x="0" y="0"/>
            <a:chExt cx="12192000" cy="6858000"/>
          </a:xfrm>
        </p:grpSpPr>
        <p:sp>
          <p:nvSpPr>
            <p:cNvPr id="1986" name="Google Shape;1986;p185"/>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1987" name="Google Shape;1987;p185"/>
            <p:cNvGrpSpPr/>
            <p:nvPr/>
          </p:nvGrpSpPr>
          <p:grpSpPr bwMode="auto">
            <a:xfrm>
              <a:off x="1" y="0"/>
              <a:ext cx="8577023" cy="6858000"/>
              <a:chOff x="1" y="0"/>
              <a:chExt cx="8577023" cy="6858000"/>
            </a:xfrm>
          </p:grpSpPr>
          <p:sp>
            <p:nvSpPr>
              <p:cNvPr id="1988" name="Google Shape;1988;p185"/>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89" name="Google Shape;1989;p185"/>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3</a:t>
                </a:r>
                <a:endParaRPr sz="1400" b="0" i="0" u="none" strike="noStrike" cap="none">
                  <a:solidFill>
                    <a:srgbClr val="000000"/>
                  </a:solidFill>
                  <a:latin typeface="Arial"/>
                  <a:ea typeface="Arial"/>
                  <a:cs typeface="Arial"/>
                </a:endParaRPr>
              </a:p>
            </p:txBody>
          </p:sp>
        </p:grpSp>
      </p:grpSp>
      <p:sp>
        <p:nvSpPr>
          <p:cNvPr id="1369349442" name="Google Shape;1990;p185"/>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Section" preserve="0" showMasterPhAnim="0" showMasterSp="1" userDrawn="1">
  <p:cSld name="Market Section">
    <p:spTree>
      <p:nvGrpSpPr>
        <p:cNvPr id="1" name=""/>
        <p:cNvGrpSpPr/>
        <p:nvPr/>
      </p:nvGrpSpPr>
      <p:grpSpPr bwMode="auto">
        <a:xfrm>
          <a:off x="0" y="0"/>
          <a:ext cx="0" cy="0"/>
          <a:chOff x="0" y="0"/>
          <a:chExt cx="0" cy="0"/>
        </a:xfrm>
      </p:grpSpPr>
      <p:grpSp>
        <p:nvGrpSpPr>
          <p:cNvPr id="1576837011" name="Google Shape;1992;p186"/>
          <p:cNvGrpSpPr/>
          <p:nvPr/>
        </p:nvGrpSpPr>
        <p:grpSpPr bwMode="auto">
          <a:xfrm>
            <a:off x="0" y="0"/>
            <a:ext cx="12192000" cy="6858000"/>
            <a:chOff x="0" y="0"/>
            <a:chExt cx="12192000" cy="6858000"/>
          </a:xfrm>
        </p:grpSpPr>
        <p:sp>
          <p:nvSpPr>
            <p:cNvPr id="1993" name="Google Shape;1993;p18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1994" name="Google Shape;1994;p186"/>
            <p:cNvGrpSpPr/>
            <p:nvPr/>
          </p:nvGrpSpPr>
          <p:grpSpPr bwMode="auto">
            <a:xfrm>
              <a:off x="1" y="0"/>
              <a:ext cx="8577023" cy="6858000"/>
              <a:chOff x="1" y="0"/>
              <a:chExt cx="8577023" cy="6858000"/>
            </a:xfrm>
          </p:grpSpPr>
          <p:sp>
            <p:nvSpPr>
              <p:cNvPr id="1995" name="Google Shape;1995;p186"/>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96" name="Google Shape;1996;p186"/>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4</a:t>
                </a:r>
                <a:endParaRPr sz="1400" b="0" i="0" u="none" strike="noStrike" cap="none">
                  <a:solidFill>
                    <a:srgbClr val="000000"/>
                  </a:solidFill>
                  <a:latin typeface="Arial"/>
                  <a:ea typeface="Arial"/>
                  <a:cs typeface="Arial"/>
                </a:endParaRPr>
              </a:p>
            </p:txBody>
          </p:sp>
        </p:grpSp>
      </p:grpSp>
      <p:sp>
        <p:nvSpPr>
          <p:cNvPr id="455425568" name="Google Shape;1997;p186"/>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Section" preserve="0" showMasterPhAnim="0" showMasterSp="1" userDrawn="1">
  <p:cSld name="Competition Section">
    <p:spTree>
      <p:nvGrpSpPr>
        <p:cNvPr id="1" name=""/>
        <p:cNvGrpSpPr/>
        <p:nvPr/>
      </p:nvGrpSpPr>
      <p:grpSpPr bwMode="auto">
        <a:xfrm>
          <a:off x="0" y="0"/>
          <a:ext cx="0" cy="0"/>
          <a:chOff x="0" y="0"/>
          <a:chExt cx="0" cy="0"/>
        </a:xfrm>
      </p:grpSpPr>
      <p:grpSp>
        <p:nvGrpSpPr>
          <p:cNvPr id="842385485" name="Google Shape;1999;p187"/>
          <p:cNvGrpSpPr/>
          <p:nvPr/>
        </p:nvGrpSpPr>
        <p:grpSpPr bwMode="auto">
          <a:xfrm>
            <a:off x="0" y="0"/>
            <a:ext cx="12192000" cy="6858000"/>
            <a:chOff x="0" y="0"/>
            <a:chExt cx="12192000" cy="6858000"/>
          </a:xfrm>
        </p:grpSpPr>
        <p:sp>
          <p:nvSpPr>
            <p:cNvPr id="2000" name="Google Shape;2000;p187"/>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01" name="Google Shape;2001;p187"/>
            <p:cNvGrpSpPr/>
            <p:nvPr/>
          </p:nvGrpSpPr>
          <p:grpSpPr bwMode="auto">
            <a:xfrm>
              <a:off x="1" y="0"/>
              <a:ext cx="8577023" cy="6858000"/>
              <a:chOff x="1" y="0"/>
              <a:chExt cx="8577023" cy="6858000"/>
            </a:xfrm>
          </p:grpSpPr>
          <p:sp>
            <p:nvSpPr>
              <p:cNvPr id="2002" name="Google Shape;2002;p187"/>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03" name="Google Shape;2003;p187"/>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5</a:t>
                </a:r>
                <a:endParaRPr sz="1400" b="0" i="0" u="none" strike="noStrike" cap="none">
                  <a:solidFill>
                    <a:srgbClr val="000000"/>
                  </a:solidFill>
                  <a:latin typeface="Arial"/>
                  <a:ea typeface="Arial"/>
                  <a:cs typeface="Arial"/>
                </a:endParaRPr>
              </a:p>
            </p:txBody>
          </p:sp>
        </p:grpSp>
      </p:grpSp>
      <p:sp>
        <p:nvSpPr>
          <p:cNvPr id="2094457790" name="Google Shape;2004;p187"/>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Section" preserve="0" showMasterPhAnim="0" showMasterSp="1" userDrawn="1">
  <p:cSld name="Product Section">
    <p:spTree>
      <p:nvGrpSpPr>
        <p:cNvPr id="1" name=""/>
        <p:cNvGrpSpPr/>
        <p:nvPr/>
      </p:nvGrpSpPr>
      <p:grpSpPr bwMode="auto">
        <a:xfrm>
          <a:off x="0" y="0"/>
          <a:ext cx="0" cy="0"/>
          <a:chOff x="0" y="0"/>
          <a:chExt cx="0" cy="0"/>
        </a:xfrm>
      </p:grpSpPr>
      <p:grpSp>
        <p:nvGrpSpPr>
          <p:cNvPr id="673736815" name="Google Shape;2006;p188"/>
          <p:cNvGrpSpPr/>
          <p:nvPr/>
        </p:nvGrpSpPr>
        <p:grpSpPr bwMode="auto">
          <a:xfrm>
            <a:off x="0" y="0"/>
            <a:ext cx="12192000" cy="6858000"/>
            <a:chOff x="0" y="0"/>
            <a:chExt cx="12192000" cy="6858000"/>
          </a:xfrm>
        </p:grpSpPr>
        <p:sp>
          <p:nvSpPr>
            <p:cNvPr id="2007" name="Google Shape;2007;p188"/>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08" name="Google Shape;2008;p188"/>
            <p:cNvGrpSpPr/>
            <p:nvPr/>
          </p:nvGrpSpPr>
          <p:grpSpPr bwMode="auto">
            <a:xfrm>
              <a:off x="1" y="0"/>
              <a:ext cx="8577023" cy="6858000"/>
              <a:chOff x="1" y="0"/>
              <a:chExt cx="8577023" cy="6858000"/>
            </a:xfrm>
          </p:grpSpPr>
          <p:sp>
            <p:nvSpPr>
              <p:cNvPr id="2009" name="Google Shape;2009;p188"/>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10" name="Google Shape;2010;p188"/>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6</a:t>
                </a:r>
                <a:endParaRPr sz="1400" b="0" i="0" u="none" strike="noStrike" cap="none">
                  <a:solidFill>
                    <a:srgbClr val="000000"/>
                  </a:solidFill>
                  <a:latin typeface="Arial"/>
                  <a:ea typeface="Arial"/>
                  <a:cs typeface="Arial"/>
                </a:endParaRPr>
              </a:p>
            </p:txBody>
          </p:sp>
        </p:grpSp>
      </p:grpSp>
      <p:sp>
        <p:nvSpPr>
          <p:cNvPr id="1345454650" name="Google Shape;2011;p188"/>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Section" preserve="0" showMasterPhAnim="0" showMasterSp="1" userDrawn="1">
  <p:cSld name="Revenue Section">
    <p:spTree>
      <p:nvGrpSpPr>
        <p:cNvPr id="1" name=""/>
        <p:cNvGrpSpPr/>
        <p:nvPr/>
      </p:nvGrpSpPr>
      <p:grpSpPr bwMode="auto">
        <a:xfrm>
          <a:off x="0" y="0"/>
          <a:ext cx="0" cy="0"/>
          <a:chOff x="0" y="0"/>
          <a:chExt cx="0" cy="0"/>
        </a:xfrm>
      </p:grpSpPr>
      <p:grpSp>
        <p:nvGrpSpPr>
          <p:cNvPr id="1600686726" name="Google Shape;2013;p189"/>
          <p:cNvGrpSpPr/>
          <p:nvPr/>
        </p:nvGrpSpPr>
        <p:grpSpPr bwMode="auto">
          <a:xfrm>
            <a:off x="0" y="0"/>
            <a:ext cx="12192000" cy="6858000"/>
            <a:chOff x="0" y="0"/>
            <a:chExt cx="12192000" cy="6858000"/>
          </a:xfrm>
        </p:grpSpPr>
        <p:sp>
          <p:nvSpPr>
            <p:cNvPr id="2014" name="Google Shape;2014;p189"/>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15" name="Google Shape;2015;p189"/>
            <p:cNvGrpSpPr/>
            <p:nvPr/>
          </p:nvGrpSpPr>
          <p:grpSpPr bwMode="auto">
            <a:xfrm>
              <a:off x="1" y="0"/>
              <a:ext cx="8577023" cy="6858000"/>
              <a:chOff x="1" y="0"/>
              <a:chExt cx="8577023" cy="6858000"/>
            </a:xfrm>
          </p:grpSpPr>
          <p:sp>
            <p:nvSpPr>
              <p:cNvPr id="2016" name="Google Shape;2016;p189"/>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17" name="Google Shape;2017;p189"/>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7</a:t>
                </a:r>
                <a:endParaRPr sz="1400" b="0" i="0" u="none" strike="noStrike" cap="none">
                  <a:solidFill>
                    <a:srgbClr val="000000"/>
                  </a:solidFill>
                  <a:latin typeface="Arial"/>
                  <a:ea typeface="Arial"/>
                  <a:cs typeface="Arial"/>
                </a:endParaRPr>
              </a:p>
            </p:txBody>
          </p:sp>
        </p:grpSp>
      </p:grpSp>
      <p:sp>
        <p:nvSpPr>
          <p:cNvPr id="782412041" name="Google Shape;2018;p189"/>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Section" preserve="0" showMasterPhAnim="0" showMasterSp="1" userDrawn="1">
  <p:cSld name="Traction Section">
    <p:spTree>
      <p:nvGrpSpPr>
        <p:cNvPr id="1" name=""/>
        <p:cNvGrpSpPr/>
        <p:nvPr/>
      </p:nvGrpSpPr>
      <p:grpSpPr bwMode="auto">
        <a:xfrm>
          <a:off x="0" y="0"/>
          <a:ext cx="0" cy="0"/>
          <a:chOff x="0" y="0"/>
          <a:chExt cx="0" cy="0"/>
        </a:xfrm>
      </p:grpSpPr>
      <p:grpSp>
        <p:nvGrpSpPr>
          <p:cNvPr id="2125173428" name="Google Shape;2020;p190"/>
          <p:cNvGrpSpPr/>
          <p:nvPr/>
        </p:nvGrpSpPr>
        <p:grpSpPr bwMode="auto">
          <a:xfrm>
            <a:off x="0" y="0"/>
            <a:ext cx="12192000" cy="6858000"/>
            <a:chOff x="0" y="0"/>
            <a:chExt cx="12192000" cy="6858000"/>
          </a:xfrm>
        </p:grpSpPr>
        <p:sp>
          <p:nvSpPr>
            <p:cNvPr id="2021" name="Google Shape;2021;p190"/>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22" name="Google Shape;2022;p190"/>
            <p:cNvGrpSpPr/>
            <p:nvPr/>
          </p:nvGrpSpPr>
          <p:grpSpPr bwMode="auto">
            <a:xfrm>
              <a:off x="1" y="0"/>
              <a:ext cx="8577023" cy="6858000"/>
              <a:chOff x="1" y="0"/>
              <a:chExt cx="8577023" cy="6858000"/>
            </a:xfrm>
          </p:grpSpPr>
          <p:sp>
            <p:nvSpPr>
              <p:cNvPr id="2023" name="Google Shape;2023;p190"/>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24" name="Google Shape;2024;p190"/>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8</a:t>
                </a:r>
                <a:endParaRPr sz="1400" b="0" i="0" u="none" strike="noStrike" cap="none">
                  <a:solidFill>
                    <a:srgbClr val="000000"/>
                  </a:solidFill>
                  <a:latin typeface="Arial"/>
                  <a:ea typeface="Arial"/>
                  <a:cs typeface="Arial"/>
                </a:endParaRPr>
              </a:p>
            </p:txBody>
          </p:sp>
        </p:grpSp>
      </p:grpSp>
      <p:sp>
        <p:nvSpPr>
          <p:cNvPr id="319831462" name="Google Shape;2025;p190"/>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Section" preserve="0" showMasterPhAnim="0" showMasterSp="1" userDrawn="1">
  <p:cSld name="Team Section">
    <p:spTree>
      <p:nvGrpSpPr>
        <p:cNvPr id="1" name=""/>
        <p:cNvGrpSpPr/>
        <p:nvPr/>
      </p:nvGrpSpPr>
      <p:grpSpPr bwMode="auto">
        <a:xfrm>
          <a:off x="0" y="0"/>
          <a:ext cx="0" cy="0"/>
          <a:chOff x="0" y="0"/>
          <a:chExt cx="0" cy="0"/>
        </a:xfrm>
      </p:grpSpPr>
      <p:grpSp>
        <p:nvGrpSpPr>
          <p:cNvPr id="474037022" name="Google Shape;2027;p191"/>
          <p:cNvGrpSpPr/>
          <p:nvPr/>
        </p:nvGrpSpPr>
        <p:grpSpPr bwMode="auto">
          <a:xfrm>
            <a:off x="0" y="0"/>
            <a:ext cx="12192000" cy="6858000"/>
            <a:chOff x="0" y="0"/>
            <a:chExt cx="12192000" cy="6858000"/>
          </a:xfrm>
        </p:grpSpPr>
        <p:sp>
          <p:nvSpPr>
            <p:cNvPr id="2028" name="Google Shape;2028;p191"/>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29" name="Google Shape;2029;p191"/>
            <p:cNvGrpSpPr/>
            <p:nvPr/>
          </p:nvGrpSpPr>
          <p:grpSpPr bwMode="auto">
            <a:xfrm>
              <a:off x="1" y="0"/>
              <a:ext cx="8577023" cy="6858000"/>
              <a:chOff x="1" y="0"/>
              <a:chExt cx="8577023" cy="6858000"/>
            </a:xfrm>
          </p:grpSpPr>
          <p:sp>
            <p:nvSpPr>
              <p:cNvPr id="2030" name="Google Shape;2030;p191"/>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31" name="Google Shape;2031;p191"/>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9</a:t>
                </a:r>
                <a:endParaRPr sz="1400" b="0" i="0" u="none" strike="noStrike" cap="none">
                  <a:solidFill>
                    <a:srgbClr val="000000"/>
                  </a:solidFill>
                  <a:latin typeface="Arial"/>
                  <a:ea typeface="Arial"/>
                  <a:cs typeface="Arial"/>
                </a:endParaRPr>
              </a:p>
            </p:txBody>
          </p:sp>
        </p:grpSp>
      </p:grpSp>
      <p:sp>
        <p:nvSpPr>
          <p:cNvPr id="482656069" name="Google Shape;2032;p191"/>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Section" preserve="0" showMasterPhAnim="0" showMasterSp="1" userDrawn="1">
  <p:cSld name="Deal Section">
    <p:spTree>
      <p:nvGrpSpPr>
        <p:cNvPr id="1" name=""/>
        <p:cNvGrpSpPr/>
        <p:nvPr/>
      </p:nvGrpSpPr>
      <p:grpSpPr bwMode="auto">
        <a:xfrm>
          <a:off x="0" y="0"/>
          <a:ext cx="0" cy="0"/>
          <a:chOff x="0" y="0"/>
          <a:chExt cx="0" cy="0"/>
        </a:xfrm>
      </p:grpSpPr>
      <p:grpSp>
        <p:nvGrpSpPr>
          <p:cNvPr id="396593046" name="Google Shape;2034;p192"/>
          <p:cNvGrpSpPr/>
          <p:nvPr/>
        </p:nvGrpSpPr>
        <p:grpSpPr bwMode="auto">
          <a:xfrm>
            <a:off x="0" y="0"/>
            <a:ext cx="12192000" cy="6858000"/>
            <a:chOff x="0" y="0"/>
            <a:chExt cx="12192000" cy="6858000"/>
          </a:xfrm>
        </p:grpSpPr>
        <p:sp>
          <p:nvSpPr>
            <p:cNvPr id="2035" name="Google Shape;2035;p192"/>
            <p:cNvSpPr/>
            <p:nvPr/>
          </p:nvSpPr>
          <p:spPr bwMode="auto">
            <a:xfrm>
              <a:off x="0" y="0"/>
              <a:ext cx="12192000" cy="6858000"/>
            </a:xfrm>
            <a:prstGeom prst="rect">
              <a:avLst/>
            </a:prstGeom>
            <a:solidFill>
              <a:schemeClr val="dk2">
                <a:alpha val="97254"/>
              </a:schemeClr>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36" name="Google Shape;2036;p192"/>
            <p:cNvGrpSpPr/>
            <p:nvPr/>
          </p:nvGrpSpPr>
          <p:grpSpPr bwMode="auto">
            <a:xfrm>
              <a:off x="1" y="0"/>
              <a:ext cx="8577023" cy="6858000"/>
              <a:chOff x="1" y="0"/>
              <a:chExt cx="8577023" cy="6858000"/>
            </a:xfrm>
          </p:grpSpPr>
          <p:sp>
            <p:nvSpPr>
              <p:cNvPr id="2037" name="Google Shape;2037;p192"/>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38" name="Google Shape;2038;p192"/>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10</a:t>
                </a:r>
                <a:endParaRPr sz="1400" b="0" i="0" u="none" strike="noStrike" cap="none">
                  <a:solidFill>
                    <a:srgbClr val="000000"/>
                  </a:solidFill>
                  <a:latin typeface="Arial"/>
                  <a:ea typeface="Arial"/>
                  <a:cs typeface="Arial"/>
                </a:endParaRPr>
              </a:p>
            </p:txBody>
          </p:sp>
        </p:grpSp>
      </p:grpSp>
      <p:sp>
        <p:nvSpPr>
          <p:cNvPr id="199309087" name="Google Shape;2039;p192"/>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4" preserve="0" showMasterPhAnim="0" showMasterSp="1" userDrawn="1">
  <p:cSld name="Market 4">
    <p:spTree>
      <p:nvGrpSpPr>
        <p:cNvPr id="1" name=""/>
        <p:cNvGrpSpPr/>
        <p:nvPr/>
      </p:nvGrpSpPr>
      <p:grpSpPr bwMode="auto">
        <a:xfrm>
          <a:off x="0" y="0"/>
          <a:ext cx="0" cy="0"/>
          <a:chOff x="0" y="0"/>
          <a:chExt cx="0" cy="0"/>
        </a:xfrm>
      </p:grpSpPr>
      <p:sp>
        <p:nvSpPr>
          <p:cNvPr id="769979208" name="Google Shape;143;p21"/>
          <p:cNvSpPr/>
          <p:nvPr/>
        </p:nvSpPr>
        <p:spPr bwMode="auto">
          <a:xfrm>
            <a:off x="6096000" y="0"/>
            <a:ext cx="6096000" cy="6858000"/>
          </a:xfrm>
          <a:custGeom>
            <a:avLst/>
            <a:gdLst/>
            <a:ahLst/>
            <a:cxnLst/>
            <a:rect l="l" t="t" r="r" b="b"/>
            <a:pathLst>
              <a:path w="6096000" h="6858000" fill="norm" stroke="1" extrusionOk="0">
                <a:moveTo>
                  <a:pt x="1101751" y="0"/>
                </a:moveTo>
                <a:lnTo>
                  <a:pt x="6096000" y="0"/>
                </a:lnTo>
                <a:lnTo>
                  <a:pt x="6096000" y="6858000"/>
                </a:lnTo>
                <a:lnTo>
                  <a:pt x="1101752" y="6858000"/>
                </a:lnTo>
                <a:lnTo>
                  <a:pt x="1006500" y="6724052"/>
                </a:lnTo>
                <a:cubicBezTo>
                  <a:pt x="371048" y="5783460"/>
                  <a:pt x="0" y="4649561"/>
                  <a:pt x="0" y="3428999"/>
                </a:cubicBezTo>
                <a:cubicBezTo>
                  <a:pt x="0" y="2208437"/>
                  <a:pt x="371048" y="1074538"/>
                  <a:pt x="1006500" y="133946"/>
                </a:cubicBezTo>
                <a:close/>
              </a:path>
            </a:pathLst>
          </a:cu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349142341" name="Google Shape;144;p21"/>
          <p:cNvSpPr/>
          <p:nvPr/>
        </p:nvSpPr>
        <p:spPr bwMode="auto">
          <a:xfrm>
            <a:off x="8112126" y="0"/>
            <a:ext cx="4079874" cy="6858000"/>
          </a:xfrm>
          <a:custGeom>
            <a:avLst/>
            <a:gdLst/>
            <a:ahLst/>
            <a:cxnLst/>
            <a:rect l="l" t="t" r="r" b="b"/>
            <a:pathLst>
              <a:path w="4079874" h="6858000" fill="norm" stroke="1" extrusionOk="0">
                <a:moveTo>
                  <a:pt x="2067590" y="0"/>
                </a:moveTo>
                <a:lnTo>
                  <a:pt x="4079874" y="0"/>
                </a:lnTo>
                <a:lnTo>
                  <a:pt x="4079874" y="6858000"/>
                </a:lnTo>
                <a:lnTo>
                  <a:pt x="2067590" y="6858000"/>
                </a:lnTo>
                <a:lnTo>
                  <a:pt x="2029133" y="6838304"/>
                </a:lnTo>
                <a:cubicBezTo>
                  <a:pt x="820490" y="6181730"/>
                  <a:pt x="0" y="4901183"/>
                  <a:pt x="0" y="3429000"/>
                </a:cubicBezTo>
                <a:cubicBezTo>
                  <a:pt x="0" y="1956817"/>
                  <a:pt x="820490" y="676270"/>
                  <a:pt x="2029133" y="19696"/>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427680284" name="Google Shape;145;p21"/>
          <p:cNvSpPr/>
          <p:nvPr/>
        </p:nvSpPr>
        <p:spPr bwMode="auto">
          <a:xfrm>
            <a:off x="10144266" y="1583871"/>
            <a:ext cx="2047734" cy="3690260"/>
          </a:xfrm>
          <a:custGeom>
            <a:avLst/>
            <a:gdLst/>
            <a:ahLst/>
            <a:cxnLst/>
            <a:rect l="l" t="t" r="r" b="b"/>
            <a:pathLst>
              <a:path w="2047734" h="3690260" fill="norm" stroke="1" extrusionOk="0">
                <a:moveTo>
                  <a:pt x="1845130" y="0"/>
                </a:moveTo>
                <a:cubicBezTo>
                  <a:pt x="1908820" y="0"/>
                  <a:pt x="1971756" y="3227"/>
                  <a:pt x="2033784" y="9526"/>
                </a:cubicBezTo>
                <a:lnTo>
                  <a:pt x="2047734" y="11655"/>
                </a:lnTo>
                <a:lnTo>
                  <a:pt x="2047734" y="3678605"/>
                </a:lnTo>
                <a:lnTo>
                  <a:pt x="2033784" y="3680734"/>
                </a:lnTo>
                <a:cubicBezTo>
                  <a:pt x="1971756" y="3687033"/>
                  <a:pt x="1908820" y="3690260"/>
                  <a:pt x="1845130" y="3690260"/>
                </a:cubicBezTo>
                <a:cubicBezTo>
                  <a:pt x="826093" y="3690260"/>
                  <a:pt x="0" y="2864167"/>
                  <a:pt x="0" y="1845130"/>
                </a:cubicBezTo>
                <a:cubicBezTo>
                  <a:pt x="0" y="826093"/>
                  <a:pt x="826093" y="0"/>
                  <a:pt x="184513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defRPr/>
            </a:pPr>
            <a:endParaRPr sz="2800" b="0" i="0" u="none" strike="noStrike" cap="none">
              <a:solidFill>
                <a:schemeClr val="dk2"/>
              </a:solidFill>
              <a:latin typeface="Montserrat ExtraLight"/>
              <a:ea typeface="Montserrat ExtraLight"/>
              <a:cs typeface="Montserrat ExtraLight"/>
            </a:endParaRPr>
          </a:p>
        </p:txBody>
      </p:sp>
      <p:sp>
        <p:nvSpPr>
          <p:cNvPr id="516706404" name="Google Shape;146;p21"/>
          <p:cNvSpPr txBox="1"/>
          <p:nvPr>
            <p:ph type="body" idx="1"/>
          </p:nvPr>
        </p:nvSpPr>
        <p:spPr bwMode="auto">
          <a:xfrm>
            <a:off x="6953310" y="4917628"/>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2"/>
              </a:buClr>
              <a:buSzPts val="2800"/>
              <a:buNone/>
              <a:defRPr sz="2800" cap="none">
                <a:solidFill>
                  <a:schemeClr val="dk2"/>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82023387" name="Google Shape;147;p21"/>
          <p:cNvSpPr txBox="1"/>
          <p:nvPr>
            <p:ph type="body" idx="2"/>
          </p:nvPr>
        </p:nvSpPr>
        <p:spPr bwMode="auto">
          <a:xfrm>
            <a:off x="8729210" y="3646086"/>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800"/>
              <a:buNone/>
              <a:defRPr sz="2800" cap="none">
                <a:solidFill>
                  <a:schemeClr val="lt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2891622" name="Google Shape;148;p2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06338876" name="Google Shape;149;p21"/>
          <p:cNvSpPr txBox="1"/>
          <p:nvPr>
            <p:ph type="title"/>
          </p:nvPr>
        </p:nvSpPr>
        <p:spPr bwMode="auto">
          <a:xfrm>
            <a:off x="623887" y="939313"/>
            <a:ext cx="5217077" cy="886397"/>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9112680" name="Google Shape;150;p21"/>
          <p:cNvSpPr txBox="1"/>
          <p:nvPr>
            <p:ph type="body" idx="3"/>
          </p:nvPr>
        </p:nvSpPr>
        <p:spPr bwMode="auto">
          <a:xfrm>
            <a:off x="623888" y="605981"/>
            <a:ext cx="521707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2832452" name="Google Shape;151;p21"/>
          <p:cNvSpPr txBox="1"/>
          <p:nvPr>
            <p:ph type="body" idx="4"/>
          </p:nvPr>
        </p:nvSpPr>
        <p:spPr bwMode="auto">
          <a:xfrm>
            <a:off x="10705685" y="3067827"/>
            <a:ext cx="924598" cy="72234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3200"/>
              <a:buNone/>
              <a:defRPr sz="3200" cap="none">
                <a:solidFill>
                  <a:schemeClr val="l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23201347" name="Google Shape;152;p21"/>
          <p:cNvSpPr txBox="1"/>
          <p:nvPr>
            <p:ph type="body" idx="5"/>
          </p:nvPr>
        </p:nvSpPr>
        <p:spPr bwMode="auto">
          <a:xfrm>
            <a:off x="1243535" y="4844193"/>
            <a:ext cx="249840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rgbClr val="B6BADF"/>
              </a:buClr>
              <a:buSzPts val="1800"/>
              <a:buNone/>
              <a:defRPr>
                <a:solidFill>
                  <a:srgbClr val="B6BADF"/>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98460206" name="Google Shape;153;p21"/>
          <p:cNvSpPr txBox="1"/>
          <p:nvPr>
            <p:ph type="body" idx="6"/>
          </p:nvPr>
        </p:nvSpPr>
        <p:spPr bwMode="auto">
          <a:xfrm>
            <a:off x="1243535" y="3572652"/>
            <a:ext cx="249963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2"/>
              </a:buClr>
              <a:buSzPts val="1800"/>
              <a:buNone/>
              <a:defRPr>
                <a:solidFill>
                  <a:schemeClr val="dk2"/>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1901189" name="Google Shape;154;p21"/>
          <p:cNvSpPr txBox="1"/>
          <p:nvPr>
            <p:ph type="body" idx="7"/>
          </p:nvPr>
        </p:nvSpPr>
        <p:spPr bwMode="auto">
          <a:xfrm>
            <a:off x="1243535" y="2301110"/>
            <a:ext cx="2498400"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800"/>
              <a:buNone/>
              <a:defRPr>
                <a:solidFill>
                  <a:schemeClr val="accent1"/>
                </a:solidFill>
              </a:defRPr>
            </a:lvl1pPr>
            <a:lvl2pPr marL="914400" lvl="1" indent="-228600" algn="l">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Section" preserve="0" showMasterPhAnim="0" showMasterSp="1" userDrawn="1">
  <p:cSld name="Roadmap Section">
    <p:spTree>
      <p:nvGrpSpPr>
        <p:cNvPr id="1" name=""/>
        <p:cNvGrpSpPr/>
        <p:nvPr/>
      </p:nvGrpSpPr>
      <p:grpSpPr bwMode="auto">
        <a:xfrm>
          <a:off x="0" y="0"/>
          <a:ext cx="0" cy="0"/>
          <a:chOff x="0" y="0"/>
          <a:chExt cx="0" cy="0"/>
        </a:xfrm>
      </p:grpSpPr>
      <p:grpSp>
        <p:nvGrpSpPr>
          <p:cNvPr id="483461576" name="Google Shape;2041;p193"/>
          <p:cNvGrpSpPr/>
          <p:nvPr/>
        </p:nvGrpSpPr>
        <p:grpSpPr bwMode="auto">
          <a:xfrm>
            <a:off x="0" y="0"/>
            <a:ext cx="12192000" cy="6858000"/>
            <a:chOff x="0" y="0"/>
            <a:chExt cx="12192000" cy="6858000"/>
          </a:xfrm>
        </p:grpSpPr>
        <p:sp>
          <p:nvSpPr>
            <p:cNvPr id="2042" name="Google Shape;2042;p193"/>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43" name="Google Shape;2043;p193"/>
            <p:cNvGrpSpPr/>
            <p:nvPr/>
          </p:nvGrpSpPr>
          <p:grpSpPr bwMode="auto">
            <a:xfrm>
              <a:off x="1" y="0"/>
              <a:ext cx="8577023" cy="6858000"/>
              <a:chOff x="1" y="0"/>
              <a:chExt cx="8577023" cy="6858000"/>
            </a:xfrm>
          </p:grpSpPr>
          <p:sp>
            <p:nvSpPr>
              <p:cNvPr id="2044" name="Google Shape;2044;p193"/>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45" name="Google Shape;2045;p193"/>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11</a:t>
                </a:r>
                <a:endParaRPr sz="1400" b="0" i="0" u="none" strike="noStrike" cap="none">
                  <a:solidFill>
                    <a:srgbClr val="000000"/>
                  </a:solidFill>
                  <a:latin typeface="Arial"/>
                  <a:ea typeface="Arial"/>
                  <a:cs typeface="Arial"/>
                </a:endParaRPr>
              </a:p>
            </p:txBody>
          </p:sp>
        </p:grpSp>
      </p:grpSp>
      <p:sp>
        <p:nvSpPr>
          <p:cNvPr id="371608454" name="Google Shape;2046;p193"/>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ision Section" preserve="0" showMasterPhAnim="0" showMasterSp="1" userDrawn="1">
  <p:cSld name="Vision Section">
    <p:spTree>
      <p:nvGrpSpPr>
        <p:cNvPr id="1" name=""/>
        <p:cNvGrpSpPr/>
        <p:nvPr/>
      </p:nvGrpSpPr>
      <p:grpSpPr bwMode="auto">
        <a:xfrm>
          <a:off x="0" y="0"/>
          <a:ext cx="0" cy="0"/>
          <a:chOff x="0" y="0"/>
          <a:chExt cx="0" cy="0"/>
        </a:xfrm>
      </p:grpSpPr>
      <p:grpSp>
        <p:nvGrpSpPr>
          <p:cNvPr id="2085447894" name="Google Shape;2048;p194"/>
          <p:cNvGrpSpPr/>
          <p:nvPr/>
        </p:nvGrpSpPr>
        <p:grpSpPr bwMode="auto">
          <a:xfrm>
            <a:off x="0" y="0"/>
            <a:ext cx="12192000" cy="6858000"/>
            <a:chOff x="0" y="0"/>
            <a:chExt cx="12192000" cy="6858000"/>
          </a:xfrm>
        </p:grpSpPr>
        <p:sp>
          <p:nvSpPr>
            <p:cNvPr id="2049" name="Google Shape;2049;p194"/>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50" name="Google Shape;2050;p194"/>
            <p:cNvGrpSpPr/>
            <p:nvPr/>
          </p:nvGrpSpPr>
          <p:grpSpPr bwMode="auto">
            <a:xfrm>
              <a:off x="1" y="0"/>
              <a:ext cx="8577023" cy="6858000"/>
              <a:chOff x="1" y="0"/>
              <a:chExt cx="8577023" cy="6858000"/>
            </a:xfrm>
          </p:grpSpPr>
          <p:sp>
            <p:nvSpPr>
              <p:cNvPr id="2051" name="Google Shape;2051;p194"/>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52" name="Google Shape;2052;p194"/>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12</a:t>
                </a:r>
                <a:endParaRPr sz="1400" b="0" i="0" u="none" strike="noStrike" cap="none">
                  <a:solidFill>
                    <a:srgbClr val="000000"/>
                  </a:solidFill>
                  <a:latin typeface="Arial"/>
                  <a:ea typeface="Arial"/>
                  <a:cs typeface="Arial"/>
                </a:endParaRPr>
              </a:p>
            </p:txBody>
          </p:sp>
        </p:grpSp>
      </p:grpSp>
      <p:sp>
        <p:nvSpPr>
          <p:cNvPr id="1235325821" name="Google Shape;2053;p194"/>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Section" preserve="0" showMasterPhAnim="0" showMasterSp="1" userDrawn="1">
  <p:cSld name="Closing Section">
    <p:spTree>
      <p:nvGrpSpPr>
        <p:cNvPr id="1" name=""/>
        <p:cNvGrpSpPr/>
        <p:nvPr/>
      </p:nvGrpSpPr>
      <p:grpSpPr bwMode="auto">
        <a:xfrm>
          <a:off x="0" y="0"/>
          <a:ext cx="0" cy="0"/>
          <a:chOff x="0" y="0"/>
          <a:chExt cx="0" cy="0"/>
        </a:xfrm>
      </p:grpSpPr>
      <p:grpSp>
        <p:nvGrpSpPr>
          <p:cNvPr id="141851843" name="Google Shape;2055;p195"/>
          <p:cNvGrpSpPr/>
          <p:nvPr/>
        </p:nvGrpSpPr>
        <p:grpSpPr bwMode="auto">
          <a:xfrm>
            <a:off x="0" y="0"/>
            <a:ext cx="12192000" cy="6858000"/>
            <a:chOff x="0" y="0"/>
            <a:chExt cx="12192000" cy="6858000"/>
          </a:xfrm>
        </p:grpSpPr>
        <p:sp>
          <p:nvSpPr>
            <p:cNvPr id="2056" name="Google Shape;2056;p195"/>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2057" name="Google Shape;2057;p195"/>
            <p:cNvGrpSpPr/>
            <p:nvPr/>
          </p:nvGrpSpPr>
          <p:grpSpPr bwMode="auto">
            <a:xfrm>
              <a:off x="1" y="0"/>
              <a:ext cx="8577023" cy="6858000"/>
              <a:chOff x="1" y="0"/>
              <a:chExt cx="8577023" cy="6858000"/>
            </a:xfrm>
          </p:grpSpPr>
          <p:sp>
            <p:nvSpPr>
              <p:cNvPr id="2058" name="Google Shape;2058;p195"/>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059" name="Google Shape;2059;p195"/>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13</a:t>
                </a:r>
                <a:endParaRPr sz="1400" b="0" i="0" u="none" strike="noStrike" cap="none">
                  <a:solidFill>
                    <a:srgbClr val="000000"/>
                  </a:solidFill>
                  <a:latin typeface="Arial"/>
                  <a:ea typeface="Arial"/>
                  <a:cs typeface="Arial"/>
                </a:endParaRPr>
              </a:p>
            </p:txBody>
          </p:sp>
        </p:grpSp>
      </p:grpSp>
      <p:sp>
        <p:nvSpPr>
          <p:cNvPr id="1724529386" name="Google Shape;2060;p195"/>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PPT Section" preserve="0" showMasterPhAnim="0" showMasterSp="1" userDrawn="1">
  <p:cSld name="Default PPT Section">
    <p:spTree>
      <p:nvGrpSpPr>
        <p:cNvPr id="1" name=""/>
        <p:cNvGrpSpPr/>
        <p:nvPr/>
      </p:nvGrpSpPr>
      <p:grpSpPr bwMode="auto">
        <a:xfrm>
          <a:off x="0" y="0"/>
          <a:ext cx="0" cy="0"/>
          <a:chOff x="0" y="0"/>
          <a:chExt cx="0" cy="0"/>
        </a:xfrm>
      </p:grpSpPr>
      <p:sp>
        <p:nvSpPr>
          <p:cNvPr id="1180318927" name="Google Shape;2062;p19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0"/>
              <a:buFont typeface="Arial"/>
              <a:buNone/>
              <a:defRPr/>
            </a:pPr>
            <a:endParaRPr sz="11000" b="1" i="0" u="none" strike="noStrike" cap="none">
              <a:solidFill>
                <a:schemeClr val="lt1"/>
              </a:solidFill>
              <a:latin typeface="Montserrat"/>
              <a:ea typeface="Montserrat"/>
              <a:cs typeface="Montserrat"/>
            </a:endParaRPr>
          </a:p>
        </p:txBody>
      </p:sp>
      <p:sp>
        <p:nvSpPr>
          <p:cNvPr id="1532299398" name="Google Shape;2063;p196"/>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814331005" name="Google Shape;2064;p196"/>
          <p:cNvSpPr/>
          <p:nvPr/>
        </p:nvSpPr>
        <p:spPr bwMode="auto">
          <a:xfrm>
            <a:off x="3358243" y="1822748"/>
            <a:ext cx="7663543" cy="32778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1500"/>
              <a:buFont typeface="Arial"/>
              <a:buNone/>
              <a:defRPr/>
            </a:pPr>
            <a:r>
              <a:rPr lang="en-US" sz="11500" b="1" i="0" u="none" strike="noStrike" cap="none">
                <a:solidFill>
                  <a:schemeClr val="lt1"/>
                </a:solidFill>
                <a:latin typeface="Montserrat"/>
                <a:ea typeface="Montserrat"/>
                <a:cs typeface="Montserrat"/>
              </a:rPr>
              <a:t>DEFAULT</a:t>
            </a:r>
            <a:endParaRPr sz="1400" b="0" i="0" u="none" strike="noStrike" cap="none">
              <a:solidFill>
                <a:srgbClr val="000000"/>
              </a:solidFill>
              <a:latin typeface="Arial"/>
              <a:ea typeface="Arial"/>
              <a:cs typeface="Arial"/>
            </a:endParaRPr>
          </a:p>
          <a:p>
            <a:pPr marL="0" marR="0" lvl="0" indent="0" algn="l" rtl="0">
              <a:lnSpc>
                <a:spcPct val="90000"/>
              </a:lnSpc>
              <a:spcBef>
                <a:spcPts val="0"/>
              </a:spcBef>
              <a:spcAft>
                <a:spcPts val="0"/>
              </a:spcAft>
              <a:buClr>
                <a:srgbClr val="000000"/>
              </a:buClr>
              <a:buSzPts val="11500"/>
              <a:buFont typeface="Arial"/>
              <a:buNone/>
              <a:defRPr/>
            </a:pPr>
            <a:r>
              <a:rPr lang="en-US" sz="11500" b="1" i="0" u="none" strike="noStrike" cap="none">
                <a:solidFill>
                  <a:schemeClr val="lt1"/>
                </a:solidFill>
                <a:latin typeface="Montserrat"/>
                <a:ea typeface="Montserrat"/>
                <a:cs typeface="Montserrat"/>
              </a:rPr>
              <a:t>PPT</a:t>
            </a:r>
            <a:endParaRPr sz="1400" b="0" i="0" u="none" strike="noStrike" cap="none">
              <a:solidFill>
                <a:srgbClr val="000000"/>
              </a:solidFill>
              <a:latin typeface="Arial"/>
              <a:ea typeface="Arial"/>
              <a:cs typeface="Arial"/>
            </a:endParaRPr>
          </a:p>
        </p:txBody>
      </p:sp>
      <p:sp>
        <p:nvSpPr>
          <p:cNvPr id="1134604815" name="Google Shape;2065;p196"/>
          <p:cNvSpPr/>
          <p:nvPr/>
        </p:nvSpPr>
        <p:spPr bwMode="auto">
          <a:xfrm rot="10800000">
            <a:off x="7010397" y="3695696"/>
            <a:ext cx="974274" cy="974274"/>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563026628" name="Google Shape;2067;p197"/>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275686157" name="Google Shape;2068;p197"/>
          <p:cNvSpPr txBox="1"/>
          <p:nvPr>
            <p:ph type="title"/>
          </p:nvPr>
        </p:nvSpPr>
        <p:spPr bwMode="auto">
          <a:xfrm>
            <a:off x="623887" y="1748487"/>
            <a:ext cx="10944226" cy="1661993"/>
          </a:xfrm>
          <a:prstGeom prst="rect">
            <a:avLst/>
          </a:prstGeom>
          <a:noFill/>
          <a:ln>
            <a:noFill/>
          </a:ln>
        </p:spPr>
        <p:txBody>
          <a:bodyPr spcFirstLastPara="1" wrap="square" lIns="0" tIns="0" rIns="0" bIns="0" anchor="b" anchorCtr="0">
            <a:spAutoFit/>
          </a:bodyPr>
          <a:lstStyle>
            <a:lvl1pPr lvl="0" algn="ctr">
              <a:lnSpc>
                <a:spcPct val="90000"/>
              </a:lnSpc>
              <a:spcBef>
                <a:spcPts val="0"/>
              </a:spcBef>
              <a:spcAft>
                <a:spcPts val="0"/>
              </a:spcAft>
              <a:buClr>
                <a:schemeClr val="lt1"/>
              </a:buClr>
              <a:buSzPts val="6000"/>
              <a:buFont typeface="Montserrat"/>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75223126" name="Google Shape;2069;p197"/>
          <p:cNvSpPr txBox="1"/>
          <p:nvPr>
            <p:ph type="body" idx="1"/>
          </p:nvPr>
        </p:nvSpPr>
        <p:spPr bwMode="auto">
          <a:xfrm>
            <a:off x="2190750" y="3557323"/>
            <a:ext cx="7810500" cy="614627"/>
          </a:xfrm>
          <a:prstGeom prst="rect">
            <a:avLst/>
          </a:prstGeom>
          <a:noFill/>
          <a:ln>
            <a:noFill/>
          </a:ln>
        </p:spPr>
        <p:txBody>
          <a:bodyPr spcFirstLastPara="1" wrap="square" lIns="0" tIns="0" rIns="0" bIns="0" anchor="t" anchorCtr="0">
            <a:normAutofit/>
          </a:bodyPr>
          <a:lstStyle>
            <a:lvl1pPr marL="457200" marR="0" lvl="0" indent="-228600" algn="ctr">
              <a:lnSpc>
                <a:spcPct val="120000"/>
              </a:lnSpc>
              <a:spcBef>
                <a:spcPts val="1000"/>
              </a:spcBef>
              <a:spcAft>
                <a:spcPts val="0"/>
              </a:spcAft>
              <a:buClr>
                <a:schemeClr val="lt1"/>
              </a:buClr>
              <a:buSzPts val="1800"/>
              <a:buFont typeface="Arial"/>
              <a:buNone/>
              <a:defRPr sz="18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rgbClr val="888888"/>
              </a:buClr>
              <a:buSzPts val="2000"/>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300"/>
              </a:spcBef>
              <a:spcAft>
                <a:spcPts val="0"/>
              </a:spcAft>
              <a:buClr>
                <a:srgbClr val="888888"/>
              </a:buClr>
              <a:buSzPts val="1600"/>
              <a:buNone/>
              <a:defRPr sz="1600">
                <a:solidFill>
                  <a:srgbClr val="888888"/>
                </a:solidFill>
              </a:defRPr>
            </a:lvl4pPr>
            <a:lvl5pPr marL="2286000" lvl="4" indent="-228600" algn="l">
              <a:lnSpc>
                <a:spcPct val="120000"/>
              </a:lnSpc>
              <a:spcBef>
                <a:spcPts val="3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
        <p:nvSpPr>
          <p:cNvPr id="2059245323" name="Google Shape;2070;p19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userDrawn="1">
  <p:cSld name="Title Only">
    <p:spTree>
      <p:nvGrpSpPr>
        <p:cNvPr id="1" name=""/>
        <p:cNvGrpSpPr/>
        <p:nvPr/>
      </p:nvGrpSpPr>
      <p:grpSpPr bwMode="auto">
        <a:xfrm>
          <a:off x="0" y="0"/>
          <a:ext cx="0" cy="0"/>
          <a:chOff x="0" y="0"/>
          <a:chExt cx="0" cy="0"/>
        </a:xfrm>
      </p:grpSpPr>
      <p:sp>
        <p:nvSpPr>
          <p:cNvPr id="1016377800" name="Google Shape;2072;p19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570110895" name="Google Shape;2073;p19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userDrawn="1">
  <p:cSld name="Title and Content">
    <p:spTree>
      <p:nvGrpSpPr>
        <p:cNvPr id="1" name=""/>
        <p:cNvGrpSpPr/>
        <p:nvPr/>
      </p:nvGrpSpPr>
      <p:grpSpPr bwMode="auto">
        <a:xfrm>
          <a:off x="0" y="0"/>
          <a:ext cx="0" cy="0"/>
          <a:chOff x="0" y="0"/>
          <a:chExt cx="0" cy="0"/>
        </a:xfrm>
      </p:grpSpPr>
      <p:sp>
        <p:nvSpPr>
          <p:cNvPr id="1722408668" name="Google Shape;2075;p199"/>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851766" name="Google Shape;2076;p19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04577777" name="Google Shape;2077;p19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userDrawn="1">
  <p:cSld name="Blank">
    <p:spTree>
      <p:nvGrpSpPr>
        <p:cNvPr id="1" name=""/>
        <p:cNvGrpSpPr/>
        <p:nvPr/>
      </p:nvGrpSpPr>
      <p:grpSpPr bwMode="auto">
        <a:xfrm>
          <a:off x="0" y="0"/>
          <a:ext cx="0" cy="0"/>
          <a:chOff x="0" y="0"/>
          <a:chExt cx="0" cy="0"/>
        </a:xfrm>
      </p:grpSpPr>
      <p:sp>
        <p:nvSpPr>
          <p:cNvPr id="2107959063" name="Google Shape;2079;p20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userDrawn="1">
  <p:cSld name="Two Content">
    <p:spTree>
      <p:nvGrpSpPr>
        <p:cNvPr id="1" name=""/>
        <p:cNvGrpSpPr/>
        <p:nvPr/>
      </p:nvGrpSpPr>
      <p:grpSpPr bwMode="auto">
        <a:xfrm>
          <a:off x="0" y="0"/>
          <a:ext cx="0" cy="0"/>
          <a:chOff x="0" y="0"/>
          <a:chExt cx="0" cy="0"/>
        </a:xfrm>
      </p:grpSpPr>
      <p:sp>
        <p:nvSpPr>
          <p:cNvPr id="1357272428" name="Google Shape;2081;p201"/>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5041264" name="Google Shape;2082;p201"/>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2570895" name="Google Shape;2083;p20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58466381" name="Google Shape;2084;p20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1416466113" name="Google Shape;2085;p201"/>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userDrawn="1">
  <p:cSld name="Comparison">
    <p:spTree>
      <p:nvGrpSpPr>
        <p:cNvPr id="1" name=""/>
        <p:cNvGrpSpPr/>
        <p:nvPr/>
      </p:nvGrpSpPr>
      <p:grpSpPr bwMode="auto">
        <a:xfrm>
          <a:off x="0" y="0"/>
          <a:ext cx="0" cy="0"/>
          <a:chOff x="0" y="0"/>
          <a:chExt cx="0" cy="0"/>
        </a:xfrm>
      </p:grpSpPr>
      <p:sp>
        <p:nvSpPr>
          <p:cNvPr id="697026413" name="Google Shape;2087;p202"/>
          <p:cNvSpPr txBox="1"/>
          <p:nvPr>
            <p:ph type="body" idx="1"/>
          </p:nvPr>
        </p:nvSpPr>
        <p:spPr bwMode="auto">
          <a:xfrm>
            <a:off x="623887" y="1681162"/>
            <a:ext cx="5157787" cy="87285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2400"/>
              </a:spcBef>
              <a:spcAft>
                <a:spcPts val="0"/>
              </a:spcAft>
              <a:buClr>
                <a:schemeClr val="dk2"/>
              </a:buClr>
              <a:buSzPts val="1800"/>
              <a:buNone/>
              <a:defRPr sz="1800" b="1">
                <a:solidFill>
                  <a:schemeClr val="dk2"/>
                </a:solidFill>
              </a:defRPr>
            </a:lvl1pPr>
            <a:lvl2pPr marL="914400" lvl="1" indent="-228600" algn="l">
              <a:lnSpc>
                <a:spcPct val="120000"/>
              </a:lnSpc>
              <a:spcBef>
                <a:spcPts val="10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300"/>
              </a:spcBef>
              <a:spcAft>
                <a:spcPts val="0"/>
              </a:spcAft>
              <a:buClr>
                <a:schemeClr val="dk1"/>
              </a:buClr>
              <a:buSzPts val="1600"/>
              <a:buNone/>
              <a:defRPr sz="1600" b="1"/>
            </a:lvl4pPr>
            <a:lvl5pPr marL="2286000" lvl="4" indent="-228600" algn="l">
              <a:lnSpc>
                <a:spcPct val="120000"/>
              </a:lnSpc>
              <a:spcBef>
                <a:spcPts val="3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46170460" name="Google Shape;2088;p202"/>
          <p:cNvSpPr txBox="1"/>
          <p:nvPr>
            <p:ph type="body" idx="2"/>
          </p:nvPr>
        </p:nvSpPr>
        <p:spPr bwMode="auto">
          <a:xfrm>
            <a:off x="623887" y="2803727"/>
            <a:ext cx="5157787" cy="29640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3384952" name="Google Shape;2089;p202"/>
          <p:cNvSpPr txBox="1"/>
          <p:nvPr>
            <p:ph type="body" idx="3"/>
          </p:nvPr>
        </p:nvSpPr>
        <p:spPr bwMode="auto">
          <a:xfrm>
            <a:off x="6384924" y="1681162"/>
            <a:ext cx="5183188" cy="872851"/>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2400"/>
              </a:spcBef>
              <a:spcAft>
                <a:spcPts val="0"/>
              </a:spcAft>
              <a:buClr>
                <a:schemeClr val="dk2"/>
              </a:buClr>
              <a:buSzPts val="1800"/>
              <a:buNone/>
              <a:defRPr sz="1800" b="1">
                <a:solidFill>
                  <a:schemeClr val="dk2"/>
                </a:solidFill>
              </a:defRPr>
            </a:lvl1pPr>
            <a:lvl2pPr marL="914400" lvl="1" indent="-228600" algn="l">
              <a:lnSpc>
                <a:spcPct val="120000"/>
              </a:lnSpc>
              <a:spcBef>
                <a:spcPts val="10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300"/>
              </a:spcBef>
              <a:spcAft>
                <a:spcPts val="0"/>
              </a:spcAft>
              <a:buClr>
                <a:schemeClr val="dk1"/>
              </a:buClr>
              <a:buSzPts val="1600"/>
              <a:buNone/>
              <a:defRPr sz="1600" b="1"/>
            </a:lvl4pPr>
            <a:lvl5pPr marL="2286000" lvl="4" indent="-228600" algn="l">
              <a:lnSpc>
                <a:spcPct val="120000"/>
              </a:lnSpc>
              <a:spcBef>
                <a:spcPts val="3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712094526" name="Google Shape;2090;p202"/>
          <p:cNvSpPr txBox="1"/>
          <p:nvPr>
            <p:ph type="body" idx="4"/>
          </p:nvPr>
        </p:nvSpPr>
        <p:spPr bwMode="auto">
          <a:xfrm>
            <a:off x="6384924" y="2803727"/>
            <a:ext cx="5183188" cy="29640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5056915" name="Google Shape;2091;p20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60589496" name="Google Shape;2092;p20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1750212531" name="Google Shape;2093;p202"/>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766299737" name="Google Shape;17;p3"/>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588417239" name="Google Shape;18;p3"/>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517292319" name="Google Shape;19;p3"/>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2" preserve="0" showMasterPhAnim="0" showMasterSp="1" userDrawn="1">
  <p:cSld name="Purpose 2">
    <p:spTree>
      <p:nvGrpSpPr>
        <p:cNvPr id="1" name=""/>
        <p:cNvGrpSpPr/>
        <p:nvPr/>
      </p:nvGrpSpPr>
      <p:grpSpPr bwMode="auto">
        <a:xfrm>
          <a:off x="0" y="0"/>
          <a:ext cx="0" cy="0"/>
          <a:chOff x="0" y="0"/>
          <a:chExt cx="0" cy="0"/>
        </a:xfrm>
      </p:grpSpPr>
      <p:sp>
        <p:nvSpPr>
          <p:cNvPr id="1361153684" name="Google Shape;156;p22"/>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483214971" name="Google Shape;157;p2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31740929" name="Google Shape;158;p22"/>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20067093" name="Google Shape;159;p22"/>
          <p:cNvSpPr txBox="1"/>
          <p:nvPr>
            <p:ph type="title"/>
          </p:nvPr>
        </p:nvSpPr>
        <p:spPr bwMode="auto">
          <a:xfrm>
            <a:off x="623887" y="1407696"/>
            <a:ext cx="10944225" cy="3646374"/>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5400"/>
              <a:buFont typeface="Montserrat ExtraLight"/>
              <a:buNone/>
              <a:defRPr sz="5400" b="0" i="0">
                <a:solidFill>
                  <a:schemeClr val="lt1"/>
                </a:solidFill>
                <a:latin typeface="Montserrat ExtraLight"/>
                <a:ea typeface="Montserrat ExtraLight"/>
                <a:cs typeface="Montserrat Extra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preserve="0" showMasterPhAnim="0" showMasterSp="1" userDrawn="1">
  <p:cSld name="Picture">
    <p:spTree>
      <p:nvGrpSpPr>
        <p:cNvPr id="1" name=""/>
        <p:cNvGrpSpPr/>
        <p:nvPr/>
      </p:nvGrpSpPr>
      <p:grpSpPr bwMode="auto">
        <a:xfrm>
          <a:off x="0" y="0"/>
          <a:ext cx="0" cy="0"/>
          <a:chOff x="0" y="0"/>
          <a:chExt cx="0" cy="0"/>
        </a:xfrm>
      </p:grpSpPr>
      <p:sp>
        <p:nvSpPr>
          <p:cNvPr id="435370398" name="Google Shape;2095;p203"/>
          <p:cNvSpPr/>
          <p:nvPr>
            <p:ph type="pic" idx="2"/>
          </p:nvPr>
        </p:nvSpPr>
        <p:spPr bwMode="auto">
          <a:xfrm>
            <a:off x="0" y="0"/>
            <a:ext cx="12192000" cy="6165850"/>
          </a:xfrm>
          <a:prstGeom prst="rect">
            <a:avLst/>
          </a:prstGeom>
          <a:solidFill>
            <a:schemeClr val="accent2"/>
          </a:solidFill>
          <a:ln>
            <a:noFill/>
          </a:ln>
        </p:spPr>
      </p:sp>
      <p:sp>
        <p:nvSpPr>
          <p:cNvPr id="292058779" name="Google Shape;2096;p20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userDrawn="1">
  <p:cSld name="Content with Caption">
    <p:spTree>
      <p:nvGrpSpPr>
        <p:cNvPr id="1" name=""/>
        <p:cNvGrpSpPr/>
        <p:nvPr/>
      </p:nvGrpSpPr>
      <p:grpSpPr bwMode="auto">
        <a:xfrm>
          <a:off x="0" y="0"/>
          <a:ext cx="0" cy="0"/>
          <a:chOff x="0" y="0"/>
          <a:chExt cx="0" cy="0"/>
        </a:xfrm>
      </p:grpSpPr>
      <p:sp>
        <p:nvSpPr>
          <p:cNvPr id="489584272" name="Google Shape;2098;p204"/>
          <p:cNvSpPr txBox="1"/>
          <p:nvPr>
            <p:ph type="body" idx="1"/>
          </p:nvPr>
        </p:nvSpPr>
        <p:spPr bwMode="auto">
          <a:xfrm>
            <a:off x="5183188" y="657225"/>
            <a:ext cx="6384924" cy="521176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2400"/>
              </a:spcBef>
              <a:spcAft>
                <a:spcPts val="0"/>
              </a:spcAft>
              <a:buClr>
                <a:schemeClr val="dk1"/>
              </a:buClr>
              <a:buSzPts val="1800"/>
              <a:buNone/>
              <a:defRPr sz="1800"/>
            </a:lvl1pPr>
            <a:lvl2pPr marL="914400" lvl="1" indent="-228600" algn="l">
              <a:lnSpc>
                <a:spcPct val="120000"/>
              </a:lnSpc>
              <a:spcBef>
                <a:spcPts val="1000"/>
              </a:spcBef>
              <a:spcAft>
                <a:spcPts val="0"/>
              </a:spcAft>
              <a:buClr>
                <a:schemeClr val="dk1"/>
              </a:buClr>
              <a:buSzPts val="1600"/>
              <a:buNone/>
              <a:defRPr sz="1600"/>
            </a:lvl2pPr>
            <a:lvl3pPr marL="1371600" lvl="2" indent="-317500" algn="l">
              <a:lnSpc>
                <a:spcPct val="120000"/>
              </a:lnSpc>
              <a:spcBef>
                <a:spcPts val="500"/>
              </a:spcBef>
              <a:spcAft>
                <a:spcPts val="0"/>
              </a:spcAft>
              <a:buClr>
                <a:schemeClr val="dk1"/>
              </a:buClr>
              <a:buSzPts val="1400"/>
              <a:buChar char="•"/>
              <a:defRPr sz="1400"/>
            </a:lvl3pPr>
            <a:lvl4pPr marL="1828800" lvl="3" indent="-304800" algn="l">
              <a:lnSpc>
                <a:spcPct val="120000"/>
              </a:lnSpc>
              <a:spcBef>
                <a:spcPts val="300"/>
              </a:spcBef>
              <a:spcAft>
                <a:spcPts val="0"/>
              </a:spcAft>
              <a:buClr>
                <a:schemeClr val="dk1"/>
              </a:buClr>
              <a:buSzPts val="1200"/>
              <a:buChar char="−"/>
              <a:defRPr sz="1200"/>
            </a:lvl4pPr>
            <a:lvl5pPr marL="2286000" lvl="4" indent="-304800" algn="l">
              <a:lnSpc>
                <a:spcPct val="120000"/>
              </a:lnSpc>
              <a:spcBef>
                <a:spcPts val="300"/>
              </a:spcBef>
              <a:spcAft>
                <a:spcPts val="0"/>
              </a:spcAft>
              <a:buClr>
                <a:schemeClr val="dk1"/>
              </a:buClr>
              <a:buSzPts val="1200"/>
              <a:buChar char="−"/>
              <a:defRPr sz="12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31020350" name="Google Shape;2099;p204"/>
          <p:cNvSpPr txBox="1"/>
          <p:nvPr>
            <p:ph type="body" idx="2"/>
          </p:nvPr>
        </p:nvSpPr>
        <p:spPr bwMode="auto">
          <a:xfrm>
            <a:off x="623888" y="2057400"/>
            <a:ext cx="4148138" cy="381158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2400"/>
              </a:spcBef>
              <a:spcAft>
                <a:spcPts val="0"/>
              </a:spcAft>
              <a:buClr>
                <a:schemeClr val="dk1"/>
              </a:buClr>
              <a:buSzPts val="1600"/>
              <a:buNone/>
              <a:defRPr sz="16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300"/>
              </a:spcBef>
              <a:spcAft>
                <a:spcPts val="0"/>
              </a:spcAft>
              <a:buClr>
                <a:schemeClr val="dk1"/>
              </a:buClr>
              <a:buSzPts val="1000"/>
              <a:buNone/>
              <a:defRPr sz="1000"/>
            </a:lvl4pPr>
            <a:lvl5pPr marL="2286000" lvl="4" indent="-228600" algn="l">
              <a:lnSpc>
                <a:spcPct val="120000"/>
              </a:lnSpc>
              <a:spcBef>
                <a:spcPts val="3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1889108652" name="Google Shape;2100;p20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91983990" name="Google Shape;2101;p204"/>
          <p:cNvSpPr txBox="1"/>
          <p:nvPr>
            <p:ph type="title"/>
          </p:nvPr>
        </p:nvSpPr>
        <p:spPr bwMode="auto">
          <a:xfrm>
            <a:off x="623888" y="657225"/>
            <a:ext cx="4148138" cy="103346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userDrawn="1">
  <p:cSld name="Picture with Caption">
    <p:spTree>
      <p:nvGrpSpPr>
        <p:cNvPr id="1" name=""/>
        <p:cNvGrpSpPr/>
        <p:nvPr/>
      </p:nvGrpSpPr>
      <p:grpSpPr bwMode="auto">
        <a:xfrm>
          <a:off x="0" y="0"/>
          <a:ext cx="0" cy="0"/>
          <a:chOff x="0" y="0"/>
          <a:chExt cx="0" cy="0"/>
        </a:xfrm>
      </p:grpSpPr>
      <p:sp>
        <p:nvSpPr>
          <p:cNvPr id="1721640323" name="Google Shape;2103;p205"/>
          <p:cNvSpPr/>
          <p:nvPr>
            <p:ph type="pic" idx="2"/>
          </p:nvPr>
        </p:nvSpPr>
        <p:spPr bwMode="auto">
          <a:xfrm>
            <a:off x="5183188" y="657225"/>
            <a:ext cx="6384924" cy="5211763"/>
          </a:xfrm>
          <a:prstGeom prst="rect">
            <a:avLst/>
          </a:prstGeom>
          <a:solidFill>
            <a:schemeClr val="accent2"/>
          </a:solidFill>
          <a:ln>
            <a:noFill/>
          </a:ln>
        </p:spPr>
      </p:sp>
      <p:sp>
        <p:nvSpPr>
          <p:cNvPr id="1858672683" name="Google Shape;2104;p205"/>
          <p:cNvSpPr txBox="1"/>
          <p:nvPr>
            <p:ph type="body" idx="1"/>
          </p:nvPr>
        </p:nvSpPr>
        <p:spPr bwMode="auto">
          <a:xfrm>
            <a:off x="623888" y="2057400"/>
            <a:ext cx="4148137" cy="381158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300"/>
              </a:spcBef>
              <a:spcAft>
                <a:spcPts val="0"/>
              </a:spcAft>
              <a:buClr>
                <a:schemeClr val="dk1"/>
              </a:buClr>
              <a:buSzPts val="1000"/>
              <a:buNone/>
              <a:defRPr sz="1000"/>
            </a:lvl4pPr>
            <a:lvl5pPr marL="2286000" lvl="4" indent="-228600" algn="l">
              <a:lnSpc>
                <a:spcPct val="120000"/>
              </a:lnSpc>
              <a:spcBef>
                <a:spcPts val="3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1141509755" name="Google Shape;2105;p20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502181519" name="Google Shape;2106;p205"/>
          <p:cNvSpPr txBox="1"/>
          <p:nvPr>
            <p:ph type="title"/>
          </p:nvPr>
        </p:nvSpPr>
        <p:spPr bwMode="auto">
          <a:xfrm>
            <a:off x="623888" y="657225"/>
            <a:ext cx="4148138" cy="103346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End of Template" preserve="0" showMasterPhAnim="0" showMasterSp="0" userDrawn="1">
  <p:cSld name="End of Template">
    <p:spTree>
      <p:nvGrpSpPr>
        <p:cNvPr id="1" name=""/>
        <p:cNvGrpSpPr/>
        <p:nvPr/>
      </p:nvGrpSpPr>
      <p:grpSpPr bwMode="auto">
        <a:xfrm>
          <a:off x="0" y="0"/>
          <a:ext cx="0" cy="0"/>
          <a:chOff x="0" y="0"/>
          <a:chExt cx="0" cy="0"/>
        </a:xfrm>
      </p:grpSpPr>
      <p:sp>
        <p:nvSpPr>
          <p:cNvPr id="1818251464" name="Google Shape;2108;p20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9600"/>
              <a:buFont typeface="Arial"/>
              <a:buNone/>
              <a:defRPr/>
            </a:pPr>
            <a:r>
              <a:rPr lang="en-US" sz="9600" b="1" i="0" u="none" strike="noStrike" cap="none">
                <a:solidFill>
                  <a:schemeClr val="lt1"/>
                </a:solidFill>
                <a:latin typeface="Montserrat"/>
                <a:ea typeface="Montserrat"/>
                <a:cs typeface="Montserrat"/>
              </a:rPr>
              <a:t>DO NOT USE LAYOUTS PAST THIS POINT</a:t>
            </a:r>
            <a:endParaRPr sz="1400" b="1" i="0" u="none" strike="noStrike" cap="none">
              <a:solidFill>
                <a:schemeClr val="lt1"/>
              </a:solidFill>
              <a:latin typeface="Montserrat SemiBold"/>
              <a:ea typeface="Montserrat SemiBold"/>
              <a:cs typeface="Montserrat Semi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4" preserve="0" showMasterPhAnim="0" showMasterSp="1" userDrawn="1">
  <p:cSld name="Revenue 4">
    <p:spTree>
      <p:nvGrpSpPr>
        <p:cNvPr id="1" name=""/>
        <p:cNvGrpSpPr/>
        <p:nvPr/>
      </p:nvGrpSpPr>
      <p:grpSpPr bwMode="auto">
        <a:xfrm>
          <a:off x="0" y="0"/>
          <a:ext cx="0" cy="0"/>
          <a:chOff x="0" y="0"/>
          <a:chExt cx="0" cy="0"/>
        </a:xfrm>
      </p:grpSpPr>
      <p:sp>
        <p:nvSpPr>
          <p:cNvPr id="311381609" name="Google Shape;161;p23"/>
          <p:cNvSpPr/>
          <p:nvPr>
            <p:ph type="pic" idx="2"/>
          </p:nvPr>
        </p:nvSpPr>
        <p:spPr bwMode="auto">
          <a:xfrm>
            <a:off x="0" y="0"/>
            <a:ext cx="6096000" cy="6165850"/>
          </a:xfrm>
          <a:prstGeom prst="rect">
            <a:avLst/>
          </a:prstGeom>
          <a:solidFill>
            <a:schemeClr val="accent2"/>
          </a:solidFill>
          <a:ln>
            <a:noFill/>
          </a:ln>
        </p:spPr>
      </p:sp>
      <p:sp>
        <p:nvSpPr>
          <p:cNvPr id="1239371813" name="Google Shape;162;p23"/>
          <p:cNvSpPr/>
          <p:nvPr>
            <p:ph type="body" idx="1"/>
          </p:nvPr>
        </p:nvSpPr>
        <p:spPr bwMode="auto">
          <a:xfrm>
            <a:off x="5603876" y="850021"/>
            <a:ext cx="984248" cy="982800"/>
          </a:xfrm>
          <a:prstGeom prst="ellipse">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066938" name="Google Shape;163;p23"/>
          <p:cNvSpPr/>
          <p:nvPr>
            <p:ph type="body" idx="3"/>
          </p:nvPr>
        </p:nvSpPr>
        <p:spPr bwMode="auto">
          <a:xfrm>
            <a:off x="5603876" y="2591087"/>
            <a:ext cx="984248" cy="982800"/>
          </a:xfrm>
          <a:prstGeom prst="ellipse">
            <a:avLst/>
          </a:prstGeom>
          <a:solidFill>
            <a:schemeClr val="accen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4283174" name="Google Shape;164;p23"/>
          <p:cNvSpPr/>
          <p:nvPr>
            <p:ph type="body" idx="4"/>
          </p:nvPr>
        </p:nvSpPr>
        <p:spPr bwMode="auto">
          <a:xfrm>
            <a:off x="5603876" y="4333027"/>
            <a:ext cx="984248" cy="982800"/>
          </a:xfrm>
          <a:prstGeom prst="ellipse">
            <a:avLst/>
          </a:prstGeom>
          <a:solidFill>
            <a:schemeClr val="dk2"/>
          </a:solidFill>
          <a:ln>
            <a:noFill/>
          </a:ln>
          <a:effectLst>
            <a:outerShdw blurRad="381000" algn="ctr" rotWithShape="0">
              <a:schemeClr val="dk2">
                <a:alpha val="8235"/>
              </a:schemeClr>
            </a:outerShdw>
          </a:effectLst>
        </p:spPr>
        <p:txBody>
          <a:bodyPr spcFirstLastPara="1" wrap="square" lIns="0" tIns="0" rIns="0" bIns="0" anchor="ctr" anchorCtr="0">
            <a:noAutofit/>
          </a:bodyPr>
          <a:lstStyle>
            <a:lvl1pPr marL="457200" lvl="0" indent="-228600" algn="l">
              <a:lnSpc>
                <a:spcPct val="100000"/>
              </a:lnSpc>
              <a:spcBef>
                <a:spcPts val="2400"/>
              </a:spcBef>
              <a:spcAft>
                <a:spcPts val="0"/>
              </a:spcAft>
              <a:buClr>
                <a:schemeClr val="dk2"/>
              </a:buClr>
              <a:buSzPts val="1800"/>
              <a:buNone/>
              <a:defRPr>
                <a:solidFill>
                  <a:schemeClr val="dk2"/>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5735933" name="Google Shape;165;p2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75454095" name="Google Shape;166;p23"/>
          <p:cNvSpPr txBox="1"/>
          <p:nvPr>
            <p:ph type="title"/>
          </p:nvPr>
        </p:nvSpPr>
        <p:spPr bwMode="auto">
          <a:xfrm>
            <a:off x="623887" y="2418129"/>
            <a:ext cx="3120231"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18077609" name="Google Shape;167;p23"/>
          <p:cNvSpPr txBox="1"/>
          <p:nvPr>
            <p:ph type="body" idx="5"/>
          </p:nvPr>
        </p:nvSpPr>
        <p:spPr bwMode="auto">
          <a:xfrm>
            <a:off x="623888" y="605981"/>
            <a:ext cx="312023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6016258" name="Google Shape;168;p23"/>
          <p:cNvSpPr txBox="1"/>
          <p:nvPr>
            <p:ph type="body" idx="6"/>
          </p:nvPr>
        </p:nvSpPr>
        <p:spPr bwMode="auto">
          <a:xfrm>
            <a:off x="6946565" y="59638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9840397" name="Google Shape;169;p23"/>
          <p:cNvSpPr txBox="1"/>
          <p:nvPr>
            <p:ph type="body" idx="7"/>
          </p:nvPr>
        </p:nvSpPr>
        <p:spPr bwMode="auto">
          <a:xfrm>
            <a:off x="6946565" y="233832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12937148" name="Google Shape;170;p23"/>
          <p:cNvSpPr txBox="1"/>
          <p:nvPr>
            <p:ph type="body" idx="8"/>
          </p:nvPr>
        </p:nvSpPr>
        <p:spPr bwMode="auto">
          <a:xfrm>
            <a:off x="6946565" y="4080269"/>
            <a:ext cx="3692309" cy="1489190"/>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2" preserve="0" showMasterPhAnim="0" showMasterSp="1" userDrawn="1">
  <p:cSld name="Product 2">
    <p:spTree>
      <p:nvGrpSpPr>
        <p:cNvPr id="1" name=""/>
        <p:cNvGrpSpPr/>
        <p:nvPr/>
      </p:nvGrpSpPr>
      <p:grpSpPr bwMode="auto">
        <a:xfrm>
          <a:off x="0" y="0"/>
          <a:ext cx="0" cy="0"/>
          <a:chOff x="0" y="0"/>
          <a:chExt cx="0" cy="0"/>
        </a:xfrm>
      </p:grpSpPr>
      <p:sp>
        <p:nvSpPr>
          <p:cNvPr id="365956632" name="Google Shape;172;p2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68762529" name="Google Shape;173;p24"/>
          <p:cNvSpPr txBox="1"/>
          <p:nvPr>
            <p:ph type="title"/>
          </p:nvPr>
        </p:nvSpPr>
        <p:spPr bwMode="auto">
          <a:xfrm>
            <a:off x="623887" y="2639771"/>
            <a:ext cx="3728657" cy="886310"/>
          </a:xfrm>
          <a:prstGeom prst="rect">
            <a:avLst/>
          </a:prstGeom>
          <a:noFill/>
          <a:ln>
            <a:noFill/>
          </a:ln>
        </p:spPr>
        <p:txBody>
          <a:bodyPr spcFirstLastPara="1" wrap="square" lIns="0" tIns="0" rIns="0" bIns="0" anchor="t" anchorCtr="0">
            <a:spAutoFit/>
          </a:bodyPr>
          <a:lstStyle>
            <a:lvl1pPr lvl="0" algn="r">
              <a:lnSpc>
                <a:spcPct val="90000"/>
              </a:lnSpc>
              <a:spcBef>
                <a:spcPts val="0"/>
              </a:spcBef>
              <a:spcAft>
                <a:spcPts val="0"/>
              </a:spcAft>
              <a:buClr>
                <a:schemeClr val="dk1"/>
              </a:buClr>
              <a:buSzPts val="3200"/>
              <a:buFont typeface="Montserra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24567016" name="Google Shape;174;p24"/>
          <p:cNvSpPr txBox="1"/>
          <p:nvPr>
            <p:ph type="body" idx="1"/>
          </p:nvPr>
        </p:nvSpPr>
        <p:spPr bwMode="auto">
          <a:xfrm>
            <a:off x="623888" y="605981"/>
            <a:ext cx="372865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userDrawn="1">
  <p:cSld name="Picture with Caption">
    <p:spTree>
      <p:nvGrpSpPr>
        <p:cNvPr id="1" name=""/>
        <p:cNvGrpSpPr/>
        <p:nvPr/>
      </p:nvGrpSpPr>
      <p:grpSpPr bwMode="auto">
        <a:xfrm>
          <a:off x="0" y="0"/>
          <a:ext cx="0" cy="0"/>
          <a:chOff x="0" y="0"/>
          <a:chExt cx="0" cy="0"/>
        </a:xfrm>
      </p:grpSpPr>
      <p:sp>
        <p:nvSpPr>
          <p:cNvPr id="1747199232" name="Google Shape;176;p25"/>
          <p:cNvSpPr/>
          <p:nvPr>
            <p:ph type="pic" idx="2"/>
          </p:nvPr>
        </p:nvSpPr>
        <p:spPr bwMode="auto">
          <a:xfrm>
            <a:off x="5183188" y="657225"/>
            <a:ext cx="6384924" cy="5211763"/>
          </a:xfrm>
          <a:prstGeom prst="rect">
            <a:avLst/>
          </a:prstGeom>
          <a:solidFill>
            <a:schemeClr val="accent2"/>
          </a:solidFill>
          <a:ln>
            <a:noFill/>
          </a:ln>
        </p:spPr>
      </p:sp>
      <p:sp>
        <p:nvSpPr>
          <p:cNvPr id="1108230039" name="Google Shape;177;p25"/>
          <p:cNvSpPr txBox="1"/>
          <p:nvPr>
            <p:ph type="body" idx="1"/>
          </p:nvPr>
        </p:nvSpPr>
        <p:spPr bwMode="auto">
          <a:xfrm>
            <a:off x="623888" y="2057400"/>
            <a:ext cx="4148137" cy="381158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300"/>
              </a:spcBef>
              <a:spcAft>
                <a:spcPts val="0"/>
              </a:spcAft>
              <a:buClr>
                <a:schemeClr val="dk1"/>
              </a:buClr>
              <a:buSzPts val="1000"/>
              <a:buNone/>
              <a:defRPr sz="1000"/>
            </a:lvl4pPr>
            <a:lvl5pPr marL="2286000" lvl="4" indent="-228600" algn="l">
              <a:lnSpc>
                <a:spcPct val="120000"/>
              </a:lnSpc>
              <a:spcBef>
                <a:spcPts val="3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576359134" name="Google Shape;178;p2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10762403" name="Google Shape;179;p25"/>
          <p:cNvSpPr txBox="1"/>
          <p:nvPr>
            <p:ph type="title"/>
          </p:nvPr>
        </p:nvSpPr>
        <p:spPr bwMode="auto">
          <a:xfrm>
            <a:off x="623888" y="657225"/>
            <a:ext cx="4148138" cy="103346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Blank" preserve="0" showMasterPhAnim="0" showMasterSp="1" type="blank" userDrawn="1">
  <p:cSld name="BLANK">
    <p:spTree>
      <p:nvGrpSpPr>
        <p:cNvPr id="1" name=""/>
        <p:cNvGrpSpPr/>
        <p:nvPr/>
      </p:nvGrpSpPr>
      <p:grpSpPr bwMode="auto">
        <a:xfrm>
          <a:off x="0" y="0"/>
          <a:ext cx="0" cy="0"/>
          <a:chOff x="0" y="0"/>
          <a:chExt cx="0" cy="0"/>
        </a:xfrm>
      </p:grpSpPr>
      <p:sp>
        <p:nvSpPr>
          <p:cNvPr id="952504792" name="Google Shape;181;p26"/>
          <p:cNvSpPr txBox="1"/>
          <p:nvPr>
            <p:ph type="dt" idx="10"/>
          </p:nvPr>
        </p:nvSpPr>
        <p:spPr bwMode="auto">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defRPr>
            </a:lvl9pPr>
          </a:lstStyle>
          <a:p>
            <a:pPr>
              <a:defRPr/>
            </a:pPr>
            <a:endParaRPr/>
          </a:p>
        </p:txBody>
      </p:sp>
      <p:sp>
        <p:nvSpPr>
          <p:cNvPr id="578853796" name="Google Shape;182;p26"/>
          <p:cNvSpPr txBox="1"/>
          <p:nvPr>
            <p:ph type="ftr" idx="11"/>
          </p:nvPr>
        </p:nvSpPr>
        <p:spPr bwMode="auto">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defRPr>
            </a:lvl9pPr>
          </a:lstStyle>
          <a:p>
            <a:pPr>
              <a:defRPr/>
            </a:pPr>
            <a:endParaRPr/>
          </a:p>
        </p:txBody>
      </p:sp>
      <p:sp>
        <p:nvSpPr>
          <p:cNvPr id="1524719617" name="Google Shape;183;p2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a:lvl1pPr>
            <a:lvl2pPr marL="0" marR="0" lvl="1" indent="0" algn="l">
              <a:lnSpc>
                <a:spcPct val="100000"/>
              </a:lnSpc>
              <a:spcBef>
                <a:spcPts val="0"/>
              </a:spcBef>
              <a:spcAft>
                <a:spcPts val="0"/>
              </a:spcAft>
              <a:buClr>
                <a:srgbClr val="000000"/>
              </a:buClr>
              <a:buSzPts val="900"/>
              <a:buFont typeface="Arial"/>
              <a:buNone/>
              <a:defRPr/>
            </a:lvl2pPr>
            <a:lvl3pPr marL="0" marR="0" lvl="2" indent="0" algn="l">
              <a:lnSpc>
                <a:spcPct val="100000"/>
              </a:lnSpc>
              <a:spcBef>
                <a:spcPts val="0"/>
              </a:spcBef>
              <a:spcAft>
                <a:spcPts val="0"/>
              </a:spcAft>
              <a:buClr>
                <a:srgbClr val="000000"/>
              </a:buClr>
              <a:buSzPts val="900"/>
              <a:buFont typeface="Arial"/>
              <a:buNone/>
              <a:defRPr/>
            </a:lvl3pPr>
            <a:lvl4pPr marL="0" marR="0" lvl="3" indent="0" algn="l">
              <a:lnSpc>
                <a:spcPct val="100000"/>
              </a:lnSpc>
              <a:spcBef>
                <a:spcPts val="0"/>
              </a:spcBef>
              <a:spcAft>
                <a:spcPts val="0"/>
              </a:spcAft>
              <a:buClr>
                <a:srgbClr val="000000"/>
              </a:buClr>
              <a:buSzPts val="900"/>
              <a:buFont typeface="Arial"/>
              <a:buNone/>
              <a:defRPr/>
            </a:lvl4pPr>
            <a:lvl5pPr marL="0" marR="0" lvl="4" indent="0" algn="l">
              <a:lnSpc>
                <a:spcPct val="100000"/>
              </a:lnSpc>
              <a:spcBef>
                <a:spcPts val="0"/>
              </a:spcBef>
              <a:spcAft>
                <a:spcPts val="0"/>
              </a:spcAft>
              <a:buClr>
                <a:srgbClr val="000000"/>
              </a:buClr>
              <a:buSzPts val="900"/>
              <a:buFont typeface="Arial"/>
              <a:buNone/>
              <a:defRPr/>
            </a:lvl5pPr>
            <a:lvl6pPr marL="0" marR="0" lvl="5" indent="0" algn="l">
              <a:lnSpc>
                <a:spcPct val="100000"/>
              </a:lnSpc>
              <a:spcBef>
                <a:spcPts val="0"/>
              </a:spcBef>
              <a:spcAft>
                <a:spcPts val="0"/>
              </a:spcAft>
              <a:buClr>
                <a:srgbClr val="000000"/>
              </a:buClr>
              <a:buSzPts val="900"/>
              <a:buFont typeface="Arial"/>
              <a:buNone/>
              <a:defRPr/>
            </a:lvl6pPr>
            <a:lvl7pPr marL="0" marR="0" lvl="6" indent="0" algn="l">
              <a:lnSpc>
                <a:spcPct val="100000"/>
              </a:lnSpc>
              <a:spcBef>
                <a:spcPts val="0"/>
              </a:spcBef>
              <a:spcAft>
                <a:spcPts val="0"/>
              </a:spcAft>
              <a:buClr>
                <a:srgbClr val="000000"/>
              </a:buClr>
              <a:buSzPts val="900"/>
              <a:buFont typeface="Arial"/>
              <a:buNone/>
              <a:defRPr/>
            </a:lvl7pPr>
            <a:lvl8pPr marL="0" marR="0" lvl="7" indent="0" algn="l">
              <a:lnSpc>
                <a:spcPct val="100000"/>
              </a:lnSpc>
              <a:spcBef>
                <a:spcPts val="0"/>
              </a:spcBef>
              <a:spcAft>
                <a:spcPts val="0"/>
              </a:spcAft>
              <a:buClr>
                <a:srgbClr val="000000"/>
              </a:buClr>
              <a:buSzPts val="900"/>
              <a:buFont typeface="Arial"/>
              <a:buNone/>
              <a:defRPr/>
            </a:lvl8pPr>
            <a:lvl9pPr marL="0" marR="0" lvl="8" indent="0" algn="l">
              <a:lnSpc>
                <a:spcPct val="100000"/>
              </a:lnSpc>
              <a:spcBef>
                <a:spcPts val="0"/>
              </a:spcBef>
              <a:spcAft>
                <a:spcPts val="0"/>
              </a:spcAft>
              <a:buClr>
                <a:srgbClr val="000000"/>
              </a:buClr>
              <a:buSzPts val="900"/>
              <a:buFont typeface="Arial"/>
              <a:buNone/>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6" preserve="0" showMasterPhAnim="0" showMasterSp="0" userDrawn="1">
  <p:cSld name="Title Slide 6">
    <p:spTree>
      <p:nvGrpSpPr>
        <p:cNvPr id="1" name=""/>
        <p:cNvGrpSpPr/>
        <p:nvPr/>
      </p:nvGrpSpPr>
      <p:grpSpPr bwMode="auto">
        <a:xfrm>
          <a:off x="0" y="0"/>
          <a:ext cx="0" cy="0"/>
          <a:chOff x="0" y="0"/>
          <a:chExt cx="0" cy="0"/>
        </a:xfrm>
      </p:grpSpPr>
      <p:sp>
        <p:nvSpPr>
          <p:cNvPr id="942245435" name="Google Shape;185;p27"/>
          <p:cNvSpPr txBox="1"/>
          <p:nvPr>
            <p:ph type="body" idx="1"/>
          </p:nvPr>
        </p:nvSpPr>
        <p:spPr bwMode="auto">
          <a:xfrm>
            <a:off x="4060825" y="670368"/>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2"/>
              </a:buClr>
              <a:buSzPts val="1100"/>
              <a:buNone/>
              <a:defRPr sz="1100" b="0" i="0" cap="none">
                <a:solidFill>
                  <a:schemeClr val="dk2"/>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7078000" name="Google Shape;186;p27"/>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2"/>
              </a:buClr>
              <a:buSzPts val="1100"/>
              <a:buNone/>
              <a:defRPr sz="1100" b="0" i="0" cap="none">
                <a:solidFill>
                  <a:schemeClr val="dk2"/>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14939905" name="Google Shape;187;p27"/>
          <p:cNvSpPr txBox="1"/>
          <p:nvPr>
            <p:ph type="body" idx="3"/>
          </p:nvPr>
        </p:nvSpPr>
        <p:spPr bwMode="auto">
          <a:xfrm>
            <a:off x="4844145" y="2983118"/>
            <a:ext cx="2503712" cy="89176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1" preserve="0" showMasterPhAnim="0" showMasterSp="1" userDrawn="1">
  <p:cSld name="Purpose 1">
    <p:spTree>
      <p:nvGrpSpPr>
        <p:cNvPr id="1" name=""/>
        <p:cNvGrpSpPr/>
        <p:nvPr/>
      </p:nvGrpSpPr>
      <p:grpSpPr bwMode="auto">
        <a:xfrm>
          <a:off x="0" y="0"/>
          <a:ext cx="0" cy="0"/>
          <a:chOff x="0" y="0"/>
          <a:chExt cx="0" cy="0"/>
        </a:xfrm>
      </p:grpSpPr>
      <p:sp>
        <p:nvSpPr>
          <p:cNvPr id="1710217978" name="Google Shape;189;p28"/>
          <p:cNvSpPr/>
          <p:nvPr>
            <p:ph type="pic" idx="2"/>
          </p:nvPr>
        </p:nvSpPr>
        <p:spPr bwMode="auto">
          <a:xfrm>
            <a:off x="0" y="0"/>
            <a:ext cx="12192000" cy="6165850"/>
          </a:xfrm>
          <a:prstGeom prst="rect">
            <a:avLst/>
          </a:prstGeom>
          <a:solidFill>
            <a:schemeClr val="accent2"/>
          </a:solidFill>
          <a:ln>
            <a:noFill/>
          </a:ln>
        </p:spPr>
      </p:sp>
      <p:sp>
        <p:nvSpPr>
          <p:cNvPr id="781537016" name="Google Shape;190;p2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58296471" name="Google Shape;191;p28"/>
          <p:cNvSpPr txBox="1"/>
          <p:nvPr>
            <p:ph type="title"/>
          </p:nvPr>
        </p:nvSpPr>
        <p:spPr bwMode="auto">
          <a:xfrm>
            <a:off x="1463040" y="2276476"/>
            <a:ext cx="9265920" cy="1983694"/>
          </a:xfrm>
          <a:prstGeom prst="rect">
            <a:avLst/>
          </a:prstGeom>
          <a:solidFill>
            <a:schemeClr val="lt1"/>
          </a:solidFill>
          <a:ln>
            <a:noFill/>
          </a:ln>
        </p:spPr>
        <p:txBody>
          <a:bodyPr spcFirstLastPara="1" wrap="square" lIns="540000" tIns="0" rIns="540000" bIns="0" anchor="ctr" anchorCtr="0">
            <a:noAutofit/>
          </a:bodyPr>
          <a:lstStyle>
            <a:lvl1pPr lvl="0" algn="ctr">
              <a:lnSpc>
                <a:spcPct val="90000"/>
              </a:lnSpc>
              <a:spcBef>
                <a:spcPts val="0"/>
              </a:spcBef>
              <a:spcAft>
                <a:spcPts val="0"/>
              </a:spcAft>
              <a:buClr>
                <a:schemeClr val="dk1"/>
              </a:buClr>
              <a:buSzPts val="3200"/>
              <a:buFont typeface="Montserrat Light"/>
              <a:buNone/>
              <a:defRPr>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49339670" name="Google Shape;192;p28"/>
          <p:cNvSpPr txBox="1"/>
          <p:nvPr>
            <p:ph type="body" idx="1"/>
          </p:nvPr>
        </p:nvSpPr>
        <p:spPr bwMode="auto">
          <a:xfrm>
            <a:off x="5172075" y="1944688"/>
            <a:ext cx="1847850" cy="584200"/>
          </a:xfrm>
          <a:prstGeom prst="rect">
            <a:avLst/>
          </a:prstGeom>
          <a:solidFill>
            <a:schemeClr val="accent1"/>
          </a:solid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2" preserve="0" showMasterPhAnim="0" showMasterSp="1" userDrawn="1">
  <p:cSld name="Prob/Solution 2">
    <p:spTree>
      <p:nvGrpSpPr>
        <p:cNvPr id="1" name=""/>
        <p:cNvGrpSpPr/>
        <p:nvPr/>
      </p:nvGrpSpPr>
      <p:grpSpPr bwMode="auto">
        <a:xfrm>
          <a:off x="0" y="0"/>
          <a:ext cx="0" cy="0"/>
          <a:chOff x="0" y="0"/>
          <a:chExt cx="0" cy="0"/>
        </a:xfrm>
      </p:grpSpPr>
      <p:sp>
        <p:nvSpPr>
          <p:cNvPr id="1134469202" name="Google Shape;194;p29"/>
          <p:cNvSpPr/>
          <p:nvPr>
            <p:ph type="pic" idx="2"/>
          </p:nvPr>
        </p:nvSpPr>
        <p:spPr bwMode="auto">
          <a:xfrm>
            <a:off x="0" y="0"/>
            <a:ext cx="6096000" cy="6165850"/>
          </a:xfrm>
          <a:prstGeom prst="rect">
            <a:avLst/>
          </a:prstGeom>
          <a:solidFill>
            <a:schemeClr val="accent2"/>
          </a:solidFill>
          <a:ln>
            <a:noFill/>
          </a:ln>
        </p:spPr>
      </p:sp>
      <p:sp>
        <p:nvSpPr>
          <p:cNvPr id="2083898850" name="Google Shape;195;p2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848917936" name="Google Shape;196;p29"/>
          <p:cNvSpPr txBox="1"/>
          <p:nvPr>
            <p:ph type="body" idx="1"/>
          </p:nvPr>
        </p:nvSpPr>
        <p:spPr bwMode="auto">
          <a:xfrm>
            <a:off x="6796088" y="605981"/>
            <a:ext cx="4772024"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25957" name="Google Shape;197;p29"/>
          <p:cNvSpPr txBox="1"/>
          <p:nvPr>
            <p:ph type="body" idx="3"/>
          </p:nvPr>
        </p:nvSpPr>
        <p:spPr bwMode="auto">
          <a:xfrm>
            <a:off x="6796088" y="2767615"/>
            <a:ext cx="4637088" cy="7982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5043774" name="Google Shape;198;p29"/>
          <p:cNvSpPr txBox="1"/>
          <p:nvPr>
            <p:ph type="title"/>
          </p:nvPr>
        </p:nvSpPr>
        <p:spPr bwMode="auto">
          <a:xfrm>
            <a:off x="6796088" y="939313"/>
            <a:ext cx="4772024" cy="886311"/>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31344551" name="Google Shape;199;p29"/>
          <p:cNvSpPr txBox="1"/>
          <p:nvPr>
            <p:ph type="body" idx="4"/>
          </p:nvPr>
        </p:nvSpPr>
        <p:spPr bwMode="auto">
          <a:xfrm>
            <a:off x="7379368" y="4097634"/>
            <a:ext cx="4053808" cy="53527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3000"/>
              </a:spcBef>
              <a:spcAft>
                <a:spcPts val="0"/>
              </a:spcAft>
              <a:buClr>
                <a:schemeClr val="dk1"/>
              </a:buClr>
              <a:buSzPts val="1800"/>
              <a:buNone/>
              <a:defRPr b="1">
                <a:latin typeface="Montserrat"/>
                <a:ea typeface="Montserrat"/>
                <a:cs typeface="Montserrat"/>
              </a:defRPr>
            </a:lvl1pPr>
            <a:lvl2pPr marL="914400" lvl="1" indent="-228600" algn="l">
              <a:lnSpc>
                <a:spcPct val="120000"/>
              </a:lnSpc>
              <a:spcBef>
                <a:spcPts val="10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7" preserve="0" showMasterPhAnim="0" showMasterSp="1" userDrawn="1">
  <p:cSld name="Product 7">
    <p:spTree>
      <p:nvGrpSpPr>
        <p:cNvPr id="1" name=""/>
        <p:cNvGrpSpPr/>
        <p:nvPr/>
      </p:nvGrpSpPr>
      <p:grpSpPr bwMode="auto">
        <a:xfrm>
          <a:off x="0" y="0"/>
          <a:ext cx="0" cy="0"/>
          <a:chOff x="0" y="0"/>
          <a:chExt cx="0" cy="0"/>
        </a:xfrm>
      </p:grpSpPr>
      <p:pic>
        <p:nvPicPr>
          <p:cNvPr id="1483374378" name="Google Shape;201;p30"/>
          <p:cNvPicPr/>
          <p:nvPr/>
        </p:nvPicPr>
        <p:blipFill>
          <a:blip r:embed="rId2">
            <a:alphaModFix/>
          </a:blip>
          <a:srcRect l="0" t="0" r="0" b="0"/>
          <a:stretch/>
        </p:blipFill>
        <p:spPr bwMode="auto">
          <a:xfrm>
            <a:off x="881908" y="1792354"/>
            <a:ext cx="2267585" cy="3513818"/>
          </a:xfrm>
          <a:prstGeom prst="rect">
            <a:avLst/>
          </a:prstGeom>
          <a:noFill/>
          <a:ln>
            <a:noFill/>
          </a:ln>
        </p:spPr>
      </p:pic>
      <p:pic>
        <p:nvPicPr>
          <p:cNvPr id="1302282508" name="Google Shape;202;p30"/>
          <p:cNvPicPr/>
          <p:nvPr/>
        </p:nvPicPr>
        <p:blipFill>
          <a:blip r:embed="rId2">
            <a:alphaModFix/>
          </a:blip>
          <a:srcRect l="0" t="0" r="0" b="0"/>
          <a:stretch/>
        </p:blipFill>
        <p:spPr bwMode="auto">
          <a:xfrm>
            <a:off x="3079764" y="1792354"/>
            <a:ext cx="2267585" cy="3513818"/>
          </a:xfrm>
          <a:prstGeom prst="rect">
            <a:avLst/>
          </a:prstGeom>
          <a:noFill/>
          <a:ln>
            <a:noFill/>
          </a:ln>
        </p:spPr>
      </p:pic>
      <p:pic>
        <p:nvPicPr>
          <p:cNvPr id="139374471" name="Google Shape;203;p30"/>
          <p:cNvPicPr/>
          <p:nvPr/>
        </p:nvPicPr>
        <p:blipFill>
          <a:blip r:embed="rId2">
            <a:alphaModFix/>
          </a:blip>
          <a:srcRect l="0" t="0" r="0" b="0"/>
          <a:stretch/>
        </p:blipFill>
        <p:spPr bwMode="auto">
          <a:xfrm>
            <a:off x="5277620" y="1792354"/>
            <a:ext cx="2267585" cy="3513818"/>
          </a:xfrm>
          <a:prstGeom prst="rect">
            <a:avLst/>
          </a:prstGeom>
          <a:noFill/>
          <a:ln>
            <a:noFill/>
          </a:ln>
        </p:spPr>
      </p:pic>
      <p:pic>
        <p:nvPicPr>
          <p:cNvPr id="725223016" name="Google Shape;204;p30"/>
          <p:cNvPicPr/>
          <p:nvPr/>
        </p:nvPicPr>
        <p:blipFill>
          <a:blip r:embed="rId2">
            <a:alphaModFix/>
          </a:blip>
          <a:srcRect l="0" t="0" r="0" b="0"/>
          <a:stretch/>
        </p:blipFill>
        <p:spPr bwMode="auto">
          <a:xfrm>
            <a:off x="7475476" y="1792354"/>
            <a:ext cx="2267585" cy="3513818"/>
          </a:xfrm>
          <a:prstGeom prst="rect">
            <a:avLst/>
          </a:prstGeom>
          <a:noFill/>
          <a:ln>
            <a:noFill/>
          </a:ln>
        </p:spPr>
      </p:pic>
      <p:sp>
        <p:nvSpPr>
          <p:cNvPr id="626357467" name="Google Shape;205;p30"/>
          <p:cNvSpPr/>
          <p:nvPr>
            <p:ph type="pic" idx="2"/>
          </p:nvPr>
        </p:nvSpPr>
        <p:spPr bwMode="auto">
          <a:xfrm>
            <a:off x="3282213" y="1877264"/>
            <a:ext cx="1246961" cy="2700851"/>
          </a:xfrm>
          <a:prstGeom prst="rect">
            <a:avLst/>
          </a:prstGeom>
          <a:solidFill>
            <a:schemeClr val="lt1"/>
          </a:solidFill>
          <a:ln>
            <a:noFill/>
          </a:ln>
        </p:spPr>
      </p:sp>
      <p:sp>
        <p:nvSpPr>
          <p:cNvPr id="1174149434" name="Google Shape;206;p30"/>
          <p:cNvSpPr/>
          <p:nvPr>
            <p:ph type="pic" idx="3"/>
          </p:nvPr>
        </p:nvSpPr>
        <p:spPr bwMode="auto">
          <a:xfrm>
            <a:off x="5480069" y="1877264"/>
            <a:ext cx="1246961" cy="2700851"/>
          </a:xfrm>
          <a:prstGeom prst="rect">
            <a:avLst/>
          </a:prstGeom>
          <a:solidFill>
            <a:schemeClr val="lt1"/>
          </a:solidFill>
          <a:ln>
            <a:noFill/>
          </a:ln>
        </p:spPr>
      </p:sp>
      <p:sp>
        <p:nvSpPr>
          <p:cNvPr id="829850169" name="Google Shape;207;p30"/>
          <p:cNvSpPr/>
          <p:nvPr>
            <p:ph type="pic" idx="4"/>
          </p:nvPr>
        </p:nvSpPr>
        <p:spPr bwMode="auto">
          <a:xfrm>
            <a:off x="7677925" y="1877264"/>
            <a:ext cx="1246960" cy="2700851"/>
          </a:xfrm>
          <a:prstGeom prst="rect">
            <a:avLst/>
          </a:prstGeom>
          <a:solidFill>
            <a:schemeClr val="lt1"/>
          </a:solidFill>
          <a:ln>
            <a:noFill/>
          </a:ln>
        </p:spPr>
      </p:sp>
      <p:sp>
        <p:nvSpPr>
          <p:cNvPr id="1083656278" name="Google Shape;208;p30"/>
          <p:cNvSpPr/>
          <p:nvPr>
            <p:ph type="pic" idx="5"/>
          </p:nvPr>
        </p:nvSpPr>
        <p:spPr bwMode="auto">
          <a:xfrm>
            <a:off x="1084357" y="1877264"/>
            <a:ext cx="1246961" cy="2700851"/>
          </a:xfrm>
          <a:prstGeom prst="rect">
            <a:avLst/>
          </a:prstGeom>
          <a:solidFill>
            <a:schemeClr val="lt1"/>
          </a:solidFill>
          <a:ln>
            <a:noFill/>
          </a:ln>
        </p:spPr>
      </p:sp>
      <p:sp>
        <p:nvSpPr>
          <p:cNvPr id="530853926" name="Google Shape;209;p3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87492179" name="Google Shape;210;p30"/>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33988229" name="Google Shape;211;p30"/>
          <p:cNvSpPr txBox="1"/>
          <p:nvPr>
            <p:ph type="body" idx="6"/>
          </p:nvPr>
        </p:nvSpPr>
        <p:spPr bwMode="auto">
          <a:xfrm>
            <a:off x="825735"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36051303" name="Google Shape;212;p30"/>
          <p:cNvSpPr txBox="1"/>
          <p:nvPr>
            <p:ph type="body" idx="7"/>
          </p:nvPr>
        </p:nvSpPr>
        <p:spPr bwMode="auto">
          <a:xfrm>
            <a:off x="3023591"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21545499" name="Google Shape;213;p30"/>
          <p:cNvSpPr txBox="1"/>
          <p:nvPr>
            <p:ph type="body" idx="8"/>
          </p:nvPr>
        </p:nvSpPr>
        <p:spPr bwMode="auto">
          <a:xfrm>
            <a:off x="5221447"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30381175" name="Google Shape;214;p3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93884393" name="Google Shape;215;p30"/>
          <p:cNvSpPr txBox="1"/>
          <p:nvPr>
            <p:ph type="body" idx="9"/>
          </p:nvPr>
        </p:nvSpPr>
        <p:spPr bwMode="auto">
          <a:xfrm>
            <a:off x="7419303"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1153333186" name="Google Shape;216;p30"/>
          <p:cNvPicPr/>
          <p:nvPr/>
        </p:nvPicPr>
        <p:blipFill>
          <a:blip r:embed="rId2">
            <a:alphaModFix/>
          </a:blip>
          <a:srcRect l="0" t="0" r="0" b="0"/>
          <a:stretch/>
        </p:blipFill>
        <p:spPr bwMode="auto">
          <a:xfrm>
            <a:off x="9673330" y="1792354"/>
            <a:ext cx="2267585" cy="3513818"/>
          </a:xfrm>
          <a:prstGeom prst="rect">
            <a:avLst/>
          </a:prstGeom>
          <a:noFill/>
          <a:ln>
            <a:noFill/>
          </a:ln>
        </p:spPr>
      </p:pic>
      <p:sp>
        <p:nvSpPr>
          <p:cNvPr id="1478064462" name="Google Shape;217;p30"/>
          <p:cNvSpPr/>
          <p:nvPr>
            <p:ph type="pic" idx="13"/>
          </p:nvPr>
        </p:nvSpPr>
        <p:spPr bwMode="auto">
          <a:xfrm>
            <a:off x="9875780" y="1877264"/>
            <a:ext cx="1246960" cy="2700851"/>
          </a:xfrm>
          <a:prstGeom prst="rect">
            <a:avLst/>
          </a:prstGeom>
          <a:solidFill>
            <a:schemeClr val="lt1"/>
          </a:solidFill>
          <a:ln>
            <a:noFill/>
          </a:ln>
        </p:spPr>
      </p:sp>
      <p:sp>
        <p:nvSpPr>
          <p:cNvPr id="1209494471" name="Google Shape;218;p30"/>
          <p:cNvSpPr txBox="1"/>
          <p:nvPr>
            <p:ph type="body" idx="14"/>
          </p:nvPr>
        </p:nvSpPr>
        <p:spPr bwMode="auto">
          <a:xfrm>
            <a:off x="9617158" y="5021843"/>
            <a:ext cx="1764204" cy="105381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600"/>
              <a:buNone/>
              <a:defRPr sz="1600"/>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3" preserve="0" showMasterPhAnim="0" showMasterSp="1" userDrawn="1">
  <p:cSld name="Revenue 3">
    <p:spTree>
      <p:nvGrpSpPr>
        <p:cNvPr id="1" name=""/>
        <p:cNvGrpSpPr/>
        <p:nvPr/>
      </p:nvGrpSpPr>
      <p:grpSpPr bwMode="auto">
        <a:xfrm>
          <a:off x="0" y="0"/>
          <a:ext cx="0" cy="0"/>
          <a:chOff x="0" y="0"/>
          <a:chExt cx="0" cy="0"/>
        </a:xfrm>
      </p:grpSpPr>
      <p:sp>
        <p:nvSpPr>
          <p:cNvPr id="352456955" name="Google Shape;220;p3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43104194" name="Google Shape;221;p3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09195554" name="Google Shape;222;p31"/>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6070780" name="Google Shape;223;p31"/>
          <p:cNvSpPr txBox="1"/>
          <p:nvPr>
            <p:ph type="body" idx="2"/>
          </p:nvPr>
        </p:nvSpPr>
        <p:spPr bwMode="auto">
          <a:xfrm>
            <a:off x="875789"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21570763" name="Google Shape;224;p31"/>
          <p:cNvSpPr txBox="1"/>
          <p:nvPr>
            <p:ph type="body" idx="3"/>
          </p:nvPr>
        </p:nvSpPr>
        <p:spPr bwMode="auto">
          <a:xfrm>
            <a:off x="875789"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9726440" name="Google Shape;225;p31"/>
          <p:cNvSpPr txBox="1"/>
          <p:nvPr>
            <p:ph type="body" idx="4"/>
          </p:nvPr>
        </p:nvSpPr>
        <p:spPr bwMode="auto">
          <a:xfrm>
            <a:off x="875789"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accent1"/>
              </a:buClr>
              <a:buSzPts val="4400"/>
              <a:buNone/>
              <a:defRPr sz="44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7059043" name="Google Shape;226;p31"/>
          <p:cNvSpPr txBox="1"/>
          <p:nvPr>
            <p:ph type="body" idx="5"/>
          </p:nvPr>
        </p:nvSpPr>
        <p:spPr bwMode="auto">
          <a:xfrm>
            <a:off x="3669408"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28247562" name="Google Shape;227;p31"/>
          <p:cNvSpPr txBox="1"/>
          <p:nvPr>
            <p:ph type="body" idx="6"/>
          </p:nvPr>
        </p:nvSpPr>
        <p:spPr bwMode="auto">
          <a:xfrm>
            <a:off x="3669408"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39143636" name="Google Shape;228;p31"/>
          <p:cNvSpPr txBox="1"/>
          <p:nvPr>
            <p:ph type="body" idx="7"/>
          </p:nvPr>
        </p:nvSpPr>
        <p:spPr bwMode="auto">
          <a:xfrm>
            <a:off x="3669408"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7232213" name="Google Shape;229;p31"/>
          <p:cNvSpPr txBox="1"/>
          <p:nvPr>
            <p:ph type="body" idx="8"/>
          </p:nvPr>
        </p:nvSpPr>
        <p:spPr bwMode="auto">
          <a:xfrm>
            <a:off x="6463027"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5777254" name="Google Shape;230;p31"/>
          <p:cNvSpPr txBox="1"/>
          <p:nvPr>
            <p:ph type="body" idx="9"/>
          </p:nvPr>
        </p:nvSpPr>
        <p:spPr bwMode="auto">
          <a:xfrm>
            <a:off x="6463027"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9279718" name="Google Shape;231;p31"/>
          <p:cNvSpPr txBox="1"/>
          <p:nvPr>
            <p:ph type="body" idx="13"/>
          </p:nvPr>
        </p:nvSpPr>
        <p:spPr bwMode="auto">
          <a:xfrm>
            <a:off x="6463027"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78878765" name="Google Shape;232;p31"/>
          <p:cNvSpPr txBox="1"/>
          <p:nvPr>
            <p:ph type="body" idx="14"/>
          </p:nvPr>
        </p:nvSpPr>
        <p:spPr bwMode="auto">
          <a:xfrm>
            <a:off x="9256645" y="2356782"/>
            <a:ext cx="2059565"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3254144" name="Google Shape;233;p31"/>
          <p:cNvSpPr txBox="1"/>
          <p:nvPr>
            <p:ph type="body" idx="15"/>
          </p:nvPr>
        </p:nvSpPr>
        <p:spPr bwMode="auto">
          <a:xfrm>
            <a:off x="9256645" y="3773521"/>
            <a:ext cx="2059565"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82004480" name="Google Shape;234;p31"/>
          <p:cNvSpPr txBox="1"/>
          <p:nvPr>
            <p:ph type="body" idx="16"/>
          </p:nvPr>
        </p:nvSpPr>
        <p:spPr bwMode="auto">
          <a:xfrm>
            <a:off x="9256645" y="2850317"/>
            <a:ext cx="2059565"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752599859" name="Google Shape;21;p4"/>
          <p:cNvSpPr txBox="1"/>
          <p:nvPr>
            <p:ph type="ctrTitle"/>
          </p:nvPr>
        </p:nvSpPr>
        <p:spPr bwMode="auto">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865412357" name="Google Shape;22;p4"/>
          <p:cNvSpPr txBox="1"/>
          <p:nvPr>
            <p:ph type="subTitle" idx="1"/>
          </p:nvPr>
        </p:nvSpPr>
        <p:spPr bwMode="auto">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1076171288" name="Google Shape;23;p4"/>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39066598" name="Google Shape;24;p4"/>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748393629" name="Google Shape;25;p4"/>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1" preserve="0" showMasterPhAnim="0" showMasterSp="1" userDrawn="1">
  <p:cSld name="Team 1">
    <p:spTree>
      <p:nvGrpSpPr>
        <p:cNvPr id="1" name=""/>
        <p:cNvGrpSpPr/>
        <p:nvPr/>
      </p:nvGrpSpPr>
      <p:grpSpPr bwMode="auto">
        <a:xfrm>
          <a:off x="0" y="0"/>
          <a:ext cx="0" cy="0"/>
          <a:chOff x="0" y="0"/>
          <a:chExt cx="0" cy="0"/>
        </a:xfrm>
      </p:grpSpPr>
      <p:sp>
        <p:nvSpPr>
          <p:cNvPr id="852667537" name="Google Shape;236;p3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488969286" name="Google Shape;237;p32"/>
          <p:cNvSpPr txBox="1"/>
          <p:nvPr>
            <p:ph type="title"/>
          </p:nvPr>
        </p:nvSpPr>
        <p:spPr bwMode="auto">
          <a:xfrm>
            <a:off x="623887" y="2149055"/>
            <a:ext cx="3235191"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43419101" name="Google Shape;238;p32"/>
          <p:cNvSpPr txBox="1"/>
          <p:nvPr>
            <p:ph type="body" idx="1"/>
          </p:nvPr>
        </p:nvSpPr>
        <p:spPr bwMode="auto">
          <a:xfrm>
            <a:off x="623888" y="605981"/>
            <a:ext cx="323519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54250243" name="Google Shape;239;p32"/>
          <p:cNvSpPr txBox="1"/>
          <p:nvPr>
            <p:ph type="body" idx="2"/>
          </p:nvPr>
        </p:nvSpPr>
        <p:spPr bwMode="auto">
          <a:xfrm>
            <a:off x="5015989" y="3909840"/>
            <a:ext cx="2160000"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53512999" name="Google Shape;240;p32"/>
          <p:cNvSpPr txBox="1"/>
          <p:nvPr>
            <p:ph type="body" idx="3"/>
          </p:nvPr>
        </p:nvSpPr>
        <p:spPr bwMode="auto">
          <a:xfrm>
            <a:off x="5015989" y="4222070"/>
            <a:ext cx="216000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75678050" name="Google Shape;241;p32"/>
          <p:cNvSpPr txBox="1"/>
          <p:nvPr>
            <p:ph type="body" idx="4"/>
          </p:nvPr>
        </p:nvSpPr>
        <p:spPr bwMode="auto">
          <a:xfrm>
            <a:off x="5015989" y="4625187"/>
            <a:ext cx="2160000"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22251953" name="Google Shape;242;p32"/>
          <p:cNvSpPr txBox="1"/>
          <p:nvPr>
            <p:ph type="body" idx="5"/>
          </p:nvPr>
        </p:nvSpPr>
        <p:spPr bwMode="auto">
          <a:xfrm>
            <a:off x="8778110" y="3909840"/>
            <a:ext cx="2160000"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92631487" name="Google Shape;243;p32"/>
          <p:cNvSpPr txBox="1"/>
          <p:nvPr>
            <p:ph type="body" idx="6"/>
          </p:nvPr>
        </p:nvSpPr>
        <p:spPr bwMode="auto">
          <a:xfrm>
            <a:off x="8778110" y="4222070"/>
            <a:ext cx="216000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1673236" name="Google Shape;244;p32"/>
          <p:cNvSpPr txBox="1"/>
          <p:nvPr>
            <p:ph type="body" idx="7"/>
          </p:nvPr>
        </p:nvSpPr>
        <p:spPr bwMode="auto">
          <a:xfrm>
            <a:off x="8778110" y="4625187"/>
            <a:ext cx="2160000"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776816" name="Google Shape;245;p32"/>
          <p:cNvSpPr txBox="1"/>
          <p:nvPr>
            <p:ph type="body" idx="8"/>
          </p:nvPr>
        </p:nvSpPr>
        <p:spPr bwMode="auto">
          <a:xfrm>
            <a:off x="623888" y="3809532"/>
            <a:ext cx="2925224"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1" preserve="0" showMasterPhAnim="0" showMasterSp="1" userDrawn="1">
  <p:cSld name="Deal 1">
    <p:spTree>
      <p:nvGrpSpPr>
        <p:cNvPr id="1" name=""/>
        <p:cNvGrpSpPr/>
        <p:nvPr/>
      </p:nvGrpSpPr>
      <p:grpSpPr bwMode="auto">
        <a:xfrm>
          <a:off x="0" y="0"/>
          <a:ext cx="0" cy="0"/>
          <a:chOff x="0" y="0"/>
          <a:chExt cx="0" cy="0"/>
        </a:xfrm>
      </p:grpSpPr>
      <p:sp>
        <p:nvSpPr>
          <p:cNvPr id="832596208" name="Google Shape;247;p3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607251976" name="Google Shape;248;p33"/>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28159" name="Google Shape;249;p33"/>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3520505" name="Google Shape;250;p33"/>
          <p:cNvSpPr/>
          <p:nvPr/>
        </p:nvSpPr>
        <p:spPr bwMode="auto">
          <a:xfrm flipH="1">
            <a:off x="5425441" y="0"/>
            <a:ext cx="6766559" cy="6104191"/>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65092014" name="Google Shape;251;p33"/>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04154348" name="Google Shape;252;p33"/>
          <p:cNvSpPr txBox="1"/>
          <p:nvPr>
            <p:ph type="body" idx="3"/>
          </p:nvPr>
        </p:nvSpPr>
        <p:spPr bwMode="auto">
          <a:xfrm>
            <a:off x="5908672" y="2064475"/>
            <a:ext cx="4454528" cy="2036899"/>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3000"/>
              <a:buNone/>
              <a:defRPr sz="130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8293477" name="Google Shape;253;p33"/>
          <p:cNvSpPr txBox="1"/>
          <p:nvPr>
            <p:ph type="body" idx="4"/>
          </p:nvPr>
        </p:nvSpPr>
        <p:spPr bwMode="auto">
          <a:xfrm>
            <a:off x="5908672" y="1814466"/>
            <a:ext cx="4454528"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6709645" name="Google Shape;254;p33"/>
          <p:cNvSpPr txBox="1"/>
          <p:nvPr>
            <p:ph type="body" idx="5"/>
          </p:nvPr>
        </p:nvSpPr>
        <p:spPr bwMode="auto">
          <a:xfrm>
            <a:off x="5908672" y="4182109"/>
            <a:ext cx="4454528"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4" preserve="0" showMasterPhAnim="0" showMasterSp="0" userDrawn="1">
  <p:cSld name="Closing 4">
    <p:spTree>
      <p:nvGrpSpPr>
        <p:cNvPr id="1" name=""/>
        <p:cNvGrpSpPr/>
        <p:nvPr/>
      </p:nvGrpSpPr>
      <p:grpSpPr bwMode="auto">
        <a:xfrm>
          <a:off x="0" y="0"/>
          <a:ext cx="0" cy="0"/>
          <a:chOff x="0" y="0"/>
          <a:chExt cx="0" cy="0"/>
        </a:xfrm>
      </p:grpSpPr>
      <p:sp>
        <p:nvSpPr>
          <p:cNvPr id="646053780" name="Google Shape;256;p34"/>
          <p:cNvSpPr txBox="1"/>
          <p:nvPr>
            <p:ph type="body" idx="1"/>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25005721" name="Google Shape;257;p34"/>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5587663" name="Google Shape;258;p34"/>
          <p:cNvSpPr txBox="1"/>
          <p:nvPr/>
        </p:nvSpPr>
        <p:spPr bwMode="auto">
          <a:xfrm>
            <a:off x="2154468" y="2947915"/>
            <a:ext cx="3402690" cy="96217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4800"/>
              <a:buFont typeface="Arial"/>
              <a:buNone/>
              <a:defRPr/>
            </a:pPr>
            <a:r>
              <a:rPr lang="en-US" sz="4800" b="0" i="0" u="none" strike="noStrike" cap="none">
                <a:solidFill>
                  <a:schemeClr val="accen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cxnSp>
        <p:nvCxnSpPr>
          <p:cNvPr id="1916563254" name="Google Shape;259;p34"/>
          <p:cNvCxnSpPr/>
          <p:nvPr/>
        </p:nvCxnSpPr>
        <p:spPr bwMode="auto">
          <a:xfrm>
            <a:off x="6096000" y="2457246"/>
            <a:ext cx="0" cy="1943509"/>
          </a:xfrm>
          <a:prstGeom prst="straightConnector1">
            <a:avLst/>
          </a:prstGeom>
          <a:noFill/>
          <a:ln w="12700" cap="flat" cmpd="sng">
            <a:solidFill>
              <a:schemeClr val="accent2"/>
            </a:solidFill>
            <a:prstDash val="solid"/>
            <a:miter lim="800000"/>
            <a:headEnd type="none" w="sm" len="sm"/>
            <a:tailEnd type="none" w="sm" len="sm"/>
          </a:ln>
        </p:spPr>
      </p:cxnSp>
      <p:sp>
        <p:nvSpPr>
          <p:cNvPr id="2050073801" name="Google Shape;260;p34"/>
          <p:cNvSpPr txBox="1"/>
          <p:nvPr>
            <p:ph type="body" idx="3"/>
          </p:nvPr>
        </p:nvSpPr>
        <p:spPr bwMode="auto">
          <a:xfrm>
            <a:off x="6634841" y="2710053"/>
            <a:ext cx="4000500" cy="143789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800"/>
              <a:buNone/>
              <a:defRPr>
                <a:solidFill>
                  <a:schemeClr val="dk1"/>
                </a:solidFill>
              </a:defRPr>
            </a:lvl1pPr>
            <a:lvl2pPr marL="914400" lvl="1" indent="-228600" algn="l">
              <a:lnSpc>
                <a:spcPct val="120000"/>
              </a:lnSpc>
              <a:spcBef>
                <a:spcPts val="600"/>
              </a:spcBef>
              <a:spcAft>
                <a:spcPts val="0"/>
              </a:spcAft>
              <a:buClr>
                <a:schemeClr val="dk1"/>
              </a:buClr>
              <a:buSzPts val="1400"/>
              <a:buNone/>
              <a:defRPr>
                <a:solidFill>
                  <a:schemeClr val="dk1"/>
                </a:solidFill>
              </a:defRPr>
            </a:lvl2pPr>
            <a:lvl3pPr marL="1371600" lvl="2" indent="-317500" algn="l">
              <a:lnSpc>
                <a:spcPct val="120000"/>
              </a:lnSpc>
              <a:spcBef>
                <a:spcPts val="500"/>
              </a:spcBef>
              <a:spcAft>
                <a:spcPts val="0"/>
              </a:spcAft>
              <a:buClr>
                <a:schemeClr val="dk1"/>
              </a:buClr>
              <a:buSzPts val="1400"/>
              <a:buChar char="•"/>
              <a:defRPr>
                <a:solidFill>
                  <a:schemeClr val="dk1"/>
                </a:solidFill>
              </a:defRPr>
            </a:lvl3pPr>
            <a:lvl4pPr marL="1828800" lvl="3" indent="-304800" algn="l">
              <a:lnSpc>
                <a:spcPct val="120000"/>
              </a:lnSpc>
              <a:spcBef>
                <a:spcPts val="300"/>
              </a:spcBef>
              <a:spcAft>
                <a:spcPts val="0"/>
              </a:spcAft>
              <a:buClr>
                <a:schemeClr val="dk1"/>
              </a:buClr>
              <a:buSzPts val="1200"/>
              <a:buChar char="−"/>
              <a:defRPr>
                <a:solidFill>
                  <a:schemeClr val="dk1"/>
                </a:solidFill>
              </a:defRPr>
            </a:lvl4pPr>
            <a:lvl5pPr marL="2286000" lvl="4" indent="-304800" algn="l">
              <a:lnSpc>
                <a:spcPct val="120000"/>
              </a:lnSpc>
              <a:spcBef>
                <a:spcPts val="300"/>
              </a:spcBef>
              <a:spcAft>
                <a:spcPts val="0"/>
              </a:spcAft>
              <a:buClr>
                <a:schemeClr val="dk1"/>
              </a:buClr>
              <a:buSzPts val="12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4" preserve="0" showMasterPhAnim="0" showMasterSp="0" userDrawn="1">
  <p:cSld name="Title Slide 4">
    <p:spTree>
      <p:nvGrpSpPr>
        <p:cNvPr id="1" name=""/>
        <p:cNvGrpSpPr/>
        <p:nvPr/>
      </p:nvGrpSpPr>
      <p:grpSpPr bwMode="auto">
        <a:xfrm>
          <a:off x="0" y="0"/>
          <a:ext cx="0" cy="0"/>
          <a:chOff x="0" y="0"/>
          <a:chExt cx="0" cy="0"/>
        </a:xfrm>
      </p:grpSpPr>
      <p:sp>
        <p:nvSpPr>
          <p:cNvPr id="220403563" name="Google Shape;262;p35"/>
          <p:cNvSpPr/>
          <p:nvPr>
            <p:ph type="pic" idx="2"/>
          </p:nvPr>
        </p:nvSpPr>
        <p:spPr bwMode="auto">
          <a:xfrm>
            <a:off x="8131174" y="0"/>
            <a:ext cx="4060825" cy="6858000"/>
          </a:xfrm>
          <a:prstGeom prst="rect">
            <a:avLst/>
          </a:prstGeom>
          <a:solidFill>
            <a:schemeClr val="accent2"/>
          </a:solidFill>
          <a:ln>
            <a:noFill/>
          </a:ln>
        </p:spPr>
      </p:sp>
      <p:grpSp>
        <p:nvGrpSpPr>
          <p:cNvPr id="1755533451" name="Google Shape;263;p35"/>
          <p:cNvGrpSpPr/>
          <p:nvPr/>
        </p:nvGrpSpPr>
        <p:grpSpPr bwMode="auto">
          <a:xfrm rot="5400000">
            <a:off x="7163449" y="5890276"/>
            <a:ext cx="967724" cy="967724"/>
            <a:chOff x="11224277" y="5890278"/>
            <a:chExt cx="967724" cy="967724"/>
          </a:xfrm>
        </p:grpSpPr>
        <p:sp>
          <p:nvSpPr>
            <p:cNvPr id="264" name="Google Shape;264;p35"/>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265" name="Google Shape;265;p35"/>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568763352" name="Google Shape;266;p35"/>
          <p:cNvSpPr txBox="1"/>
          <p:nvPr>
            <p:ph type="ctrTitle"/>
          </p:nvPr>
        </p:nvSpPr>
        <p:spPr bwMode="auto">
          <a:xfrm>
            <a:off x="1022898" y="1598840"/>
            <a:ext cx="6140552" cy="2492990"/>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6000"/>
              <a:buFont typeface="Montserrat"/>
              <a:buNone/>
              <a:defRPr sz="6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04302835" name="Google Shape;267;p35"/>
          <p:cNvSpPr txBox="1"/>
          <p:nvPr>
            <p:ph type="subTitle" idx="1"/>
          </p:nvPr>
        </p:nvSpPr>
        <p:spPr bwMode="auto">
          <a:xfrm>
            <a:off x="1022898" y="4418235"/>
            <a:ext cx="61405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dk1"/>
              </a:buClr>
              <a:buSzPts val="1600"/>
              <a:buNone/>
              <a:defRPr sz="1600">
                <a:solidFill>
                  <a:schemeClr val="dk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573660131" name="Google Shape;268;p35"/>
          <p:cNvSpPr txBox="1"/>
          <p:nvPr>
            <p:ph type="body" idx="3"/>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0" userDrawn="1">
  <p:cSld name="Title Slide">
    <p:spTree>
      <p:nvGrpSpPr>
        <p:cNvPr id="1" name=""/>
        <p:cNvGrpSpPr/>
        <p:nvPr/>
      </p:nvGrpSpPr>
      <p:grpSpPr bwMode="auto">
        <a:xfrm>
          <a:off x="0" y="0"/>
          <a:ext cx="0" cy="0"/>
          <a:chOff x="0" y="0"/>
          <a:chExt cx="0" cy="0"/>
        </a:xfrm>
      </p:grpSpPr>
      <p:sp>
        <p:nvSpPr>
          <p:cNvPr id="2028376174" name="Google Shape;270;p36"/>
          <p:cNvSpPr/>
          <p:nvPr/>
        </p:nvSpPr>
        <p:spPr bwMode="auto">
          <a:xfrm flipH="1">
            <a:off x="1" y="0"/>
            <a:ext cx="11224273" cy="685800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grpSp>
        <p:nvGrpSpPr>
          <p:cNvPr id="1000740633" name="Google Shape;271;p36"/>
          <p:cNvGrpSpPr/>
          <p:nvPr/>
        </p:nvGrpSpPr>
        <p:grpSpPr bwMode="auto">
          <a:xfrm rot="5400000">
            <a:off x="11224276" y="5890276"/>
            <a:ext cx="967724" cy="967724"/>
            <a:chOff x="11224277" y="5890278"/>
            <a:chExt cx="967724" cy="967724"/>
          </a:xfrm>
        </p:grpSpPr>
        <p:sp>
          <p:nvSpPr>
            <p:cNvPr id="272" name="Google Shape;272;p36"/>
            <p:cNvSpPr/>
            <p:nvPr/>
          </p:nvSpPr>
          <p:spPr bwMode="auto">
            <a:xfrm>
              <a:off x="11224277" y="5890278"/>
              <a:ext cx="967724" cy="96772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273" name="Google Shape;273;p36"/>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112026549" name="Google Shape;274;p36"/>
          <p:cNvSpPr txBox="1"/>
          <p:nvPr>
            <p:ph type="ctrTitle"/>
          </p:nvPr>
        </p:nvSpPr>
        <p:spPr bwMode="auto">
          <a:xfrm>
            <a:off x="1022899" y="2047375"/>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56844401" name="Google Shape;275;p36"/>
          <p:cNvSpPr txBox="1"/>
          <p:nvPr>
            <p:ph type="subTitle" idx="1"/>
          </p:nvPr>
        </p:nvSpPr>
        <p:spPr bwMode="auto">
          <a:xfrm>
            <a:off x="1022899" y="4201973"/>
            <a:ext cx="81543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lt1"/>
              </a:buClr>
              <a:buSzPts val="1800"/>
              <a:buNone/>
              <a:defRPr sz="1800">
                <a:solidFill>
                  <a:schemeClr val="lt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2" preserve="0" showMasterPhAnim="0" showMasterSp="1" userDrawn="1">
  <p:cSld name="Title Slide 2">
    <p:spTree>
      <p:nvGrpSpPr>
        <p:cNvPr id="1" name=""/>
        <p:cNvGrpSpPr/>
        <p:nvPr/>
      </p:nvGrpSpPr>
      <p:grpSpPr bwMode="auto">
        <a:xfrm>
          <a:off x="0" y="0"/>
          <a:ext cx="0" cy="0"/>
          <a:chOff x="0" y="0"/>
          <a:chExt cx="0" cy="0"/>
        </a:xfrm>
      </p:grpSpPr>
      <p:sp>
        <p:nvSpPr>
          <p:cNvPr id="936410873" name="Google Shape;277;p37"/>
          <p:cNvSpPr/>
          <p:nvPr>
            <p:ph type="pic" idx="2"/>
          </p:nvPr>
        </p:nvSpPr>
        <p:spPr bwMode="auto">
          <a:xfrm>
            <a:off x="0" y="0"/>
            <a:ext cx="11224273" cy="6858000"/>
          </a:xfrm>
          <a:prstGeom prst="rect">
            <a:avLst/>
          </a:prstGeom>
          <a:solidFill>
            <a:schemeClr val="accent2"/>
          </a:solidFill>
          <a:ln>
            <a:noFill/>
          </a:ln>
        </p:spPr>
      </p:sp>
      <p:grpSp>
        <p:nvGrpSpPr>
          <p:cNvPr id="335015429" name="Google Shape;278;p37"/>
          <p:cNvGrpSpPr/>
          <p:nvPr/>
        </p:nvGrpSpPr>
        <p:grpSpPr bwMode="auto">
          <a:xfrm rot="5400000">
            <a:off x="11224276" y="5890276"/>
            <a:ext cx="967724" cy="967724"/>
            <a:chOff x="11224277" y="5890278"/>
            <a:chExt cx="967724" cy="967724"/>
          </a:xfrm>
        </p:grpSpPr>
        <p:sp>
          <p:nvSpPr>
            <p:cNvPr id="279" name="Google Shape;279;p37"/>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280" name="Google Shape;280;p37"/>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224332976" name="Google Shape;281;p37"/>
          <p:cNvSpPr txBox="1"/>
          <p:nvPr>
            <p:ph type="ctrTitle"/>
          </p:nvPr>
        </p:nvSpPr>
        <p:spPr bwMode="auto">
          <a:xfrm>
            <a:off x="1022899" y="2047375"/>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53146749" name="Google Shape;282;p37"/>
          <p:cNvSpPr txBox="1"/>
          <p:nvPr>
            <p:ph type="subTitle" idx="1"/>
          </p:nvPr>
        </p:nvSpPr>
        <p:spPr bwMode="auto">
          <a:xfrm>
            <a:off x="1022899" y="4303939"/>
            <a:ext cx="5247271" cy="643618"/>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rmAutofit/>
          </a:bodyPr>
          <a:lstStyle>
            <a:lvl1pPr lvl="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314685564" name="Google Shape;283;p37"/>
          <p:cNvSpPr txBox="1"/>
          <p:nvPr>
            <p:ph type="body" idx="3"/>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3" preserve="0" showMasterPhAnim="0" showMasterSp="1" userDrawn="1">
  <p:cSld name="Title Slide 3">
    <p:spTree>
      <p:nvGrpSpPr>
        <p:cNvPr id="1" name=""/>
        <p:cNvGrpSpPr/>
        <p:nvPr/>
      </p:nvGrpSpPr>
      <p:grpSpPr bwMode="auto">
        <a:xfrm>
          <a:off x="0" y="0"/>
          <a:ext cx="0" cy="0"/>
          <a:chOff x="0" y="0"/>
          <a:chExt cx="0" cy="0"/>
        </a:xfrm>
      </p:grpSpPr>
      <p:sp>
        <p:nvSpPr>
          <p:cNvPr id="1893921587" name="Google Shape;285;p38"/>
          <p:cNvSpPr/>
          <p:nvPr/>
        </p:nvSpPr>
        <p:spPr bwMode="auto">
          <a:xfrm flipH="1">
            <a:off x="1" y="0"/>
            <a:ext cx="11224273" cy="685800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grpSp>
        <p:nvGrpSpPr>
          <p:cNvPr id="841767138" name="Google Shape;286;p38"/>
          <p:cNvGrpSpPr/>
          <p:nvPr/>
        </p:nvGrpSpPr>
        <p:grpSpPr bwMode="auto">
          <a:xfrm rot="5400000">
            <a:off x="11224276" y="5890276"/>
            <a:ext cx="967724" cy="967724"/>
            <a:chOff x="11224277" y="5890278"/>
            <a:chExt cx="967724" cy="967724"/>
          </a:xfrm>
        </p:grpSpPr>
        <p:sp>
          <p:nvSpPr>
            <p:cNvPr id="287" name="Google Shape;287;p38"/>
            <p:cNvSpPr/>
            <p:nvPr/>
          </p:nvSpPr>
          <p:spPr bwMode="auto">
            <a:xfrm>
              <a:off x="11224277" y="5890278"/>
              <a:ext cx="967724" cy="96772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288" name="Google Shape;288;p38"/>
            <p:cNvPicPr/>
            <p:nvPr/>
          </p:nvPicPr>
          <p:blipFill>
            <a:blip r:embed="rId2">
              <a:alphaModFix/>
            </a:blip>
            <a:srcRect l="0" t="0" r="0" b="0"/>
            <a:stretch/>
          </p:blipFill>
          <p:spPr bwMode="auto">
            <a:xfrm rot="5400000">
              <a:off x="11559210" y="6225212"/>
              <a:ext cx="297860" cy="297858"/>
            </a:xfrm>
            <a:prstGeom prst="rect">
              <a:avLst/>
            </a:prstGeom>
            <a:noFill/>
            <a:ln>
              <a:noFill/>
            </a:ln>
          </p:spPr>
        </p:pic>
      </p:grpSp>
      <p:sp>
        <p:nvSpPr>
          <p:cNvPr id="221833352" name="Google Shape;289;p38"/>
          <p:cNvSpPr txBox="1"/>
          <p:nvPr>
            <p:ph type="ctrTitle"/>
          </p:nvPr>
        </p:nvSpPr>
        <p:spPr bwMode="auto">
          <a:xfrm>
            <a:off x="1022899" y="2259652"/>
            <a:ext cx="8154352" cy="1828193"/>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6600"/>
              <a:buFont typeface="Montserrat"/>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31647625" name="Google Shape;290;p38"/>
          <p:cNvSpPr txBox="1"/>
          <p:nvPr>
            <p:ph type="subTitle" idx="1"/>
          </p:nvPr>
        </p:nvSpPr>
        <p:spPr bwMode="auto">
          <a:xfrm>
            <a:off x="1022899" y="4414250"/>
            <a:ext cx="8154352" cy="771708"/>
          </a:xfrm>
          <a:prstGeom prst="rect">
            <a:avLst/>
          </a:prstGeom>
          <a:noFill/>
          <a:ln>
            <a:noFill/>
          </a:ln>
        </p:spPr>
        <p:txBody>
          <a:bodyPr spcFirstLastPara="1" wrap="square" lIns="0" tIns="0" rIns="0" bIns="0" anchor="t" anchorCtr="0">
            <a:normAutofit/>
          </a:bodyPr>
          <a:lstStyle>
            <a:lvl1pPr lvl="0" algn="l">
              <a:lnSpc>
                <a:spcPct val="100000"/>
              </a:lnSpc>
              <a:spcBef>
                <a:spcPts val="2400"/>
              </a:spcBef>
              <a:spcAft>
                <a:spcPts val="0"/>
              </a:spcAft>
              <a:buClr>
                <a:schemeClr val="lt1"/>
              </a:buClr>
              <a:buSzPts val="1800"/>
              <a:buNone/>
              <a:defRPr sz="1800">
                <a:solidFill>
                  <a:schemeClr val="lt1"/>
                </a:solidFill>
                <a:latin typeface="Montserrat Light"/>
                <a:ea typeface="Montserrat Light"/>
                <a:cs typeface="Montserrat Light"/>
              </a:defRPr>
            </a:lvl1pPr>
            <a:lvl2pPr lvl="1" algn="ctr">
              <a:lnSpc>
                <a:spcPct val="120000"/>
              </a:lnSpc>
              <a:spcBef>
                <a:spcPts val="10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300"/>
              </a:spcBef>
              <a:spcAft>
                <a:spcPts val="0"/>
              </a:spcAft>
              <a:buClr>
                <a:schemeClr val="dk1"/>
              </a:buClr>
              <a:buSzPts val="1600"/>
              <a:buNone/>
              <a:defRPr sz="1600"/>
            </a:lvl4pPr>
            <a:lvl5pPr lvl="4" algn="ctr">
              <a:lnSpc>
                <a:spcPct val="120000"/>
              </a:lnSpc>
              <a:spcBef>
                <a:spcPts val="3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48569776" name="Google Shape;291;p38"/>
          <p:cNvSpPr txBox="1"/>
          <p:nvPr>
            <p:ph type="body" idx="2"/>
          </p:nvPr>
        </p:nvSpPr>
        <p:spPr bwMode="auto">
          <a:xfrm>
            <a:off x="1022899" y="835910"/>
            <a:ext cx="805901" cy="29375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5" preserve="0" showMasterPhAnim="0" showMasterSp="0" userDrawn="1">
  <p:cSld name="Title Slide 5">
    <p:spTree>
      <p:nvGrpSpPr>
        <p:cNvPr id="1" name=""/>
        <p:cNvGrpSpPr/>
        <p:nvPr/>
      </p:nvGrpSpPr>
      <p:grpSpPr bwMode="auto">
        <a:xfrm>
          <a:off x="0" y="0"/>
          <a:ext cx="0" cy="0"/>
          <a:chOff x="0" y="0"/>
          <a:chExt cx="0" cy="0"/>
        </a:xfrm>
      </p:grpSpPr>
      <p:sp>
        <p:nvSpPr>
          <p:cNvPr id="583812048" name="Google Shape;293;p39"/>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9506607" name="Google Shape;294;p39"/>
          <p:cNvSpPr txBox="1"/>
          <p:nvPr>
            <p:ph type="body" idx="1"/>
          </p:nvPr>
        </p:nvSpPr>
        <p:spPr bwMode="auto">
          <a:xfrm>
            <a:off x="4844145" y="2983118"/>
            <a:ext cx="2503712" cy="891766"/>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60486817" name="Google Shape;295;p39"/>
          <p:cNvSpPr txBox="1"/>
          <p:nvPr>
            <p:ph type="body" idx="2"/>
          </p:nvPr>
        </p:nvSpPr>
        <p:spPr bwMode="auto">
          <a:xfrm>
            <a:off x="4060825" y="670368"/>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11707381" name="Google Shape;296;p39"/>
          <p:cNvSpPr txBox="1"/>
          <p:nvPr>
            <p:ph type="body" idx="3"/>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3" preserve="0" showMasterPhAnim="0" showMasterSp="1" userDrawn="1">
  <p:cSld name="Purpose 3">
    <p:spTree>
      <p:nvGrpSpPr>
        <p:cNvPr id="1" name=""/>
        <p:cNvGrpSpPr/>
        <p:nvPr/>
      </p:nvGrpSpPr>
      <p:grpSpPr bwMode="auto">
        <a:xfrm>
          <a:off x="0" y="0"/>
          <a:ext cx="0" cy="0"/>
          <a:chOff x="0" y="0"/>
          <a:chExt cx="0" cy="0"/>
        </a:xfrm>
      </p:grpSpPr>
      <p:sp>
        <p:nvSpPr>
          <p:cNvPr id="1869713392" name="Google Shape;298;p40"/>
          <p:cNvSpPr/>
          <p:nvPr>
            <p:ph type="pic" idx="2"/>
          </p:nvPr>
        </p:nvSpPr>
        <p:spPr bwMode="auto">
          <a:xfrm>
            <a:off x="6096000" y="0"/>
            <a:ext cx="6096000" cy="6165850"/>
          </a:xfrm>
          <a:prstGeom prst="rect">
            <a:avLst/>
          </a:prstGeom>
          <a:solidFill>
            <a:schemeClr val="accent2"/>
          </a:solidFill>
          <a:ln>
            <a:noFill/>
          </a:ln>
        </p:spPr>
      </p:sp>
      <p:sp>
        <p:nvSpPr>
          <p:cNvPr id="1170042586" name="Google Shape;299;p4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676514435" name="Google Shape;300;p40"/>
          <p:cNvSpPr txBox="1"/>
          <p:nvPr>
            <p:ph type="body" idx="1"/>
          </p:nvPr>
        </p:nvSpPr>
        <p:spPr bwMode="auto">
          <a:xfrm>
            <a:off x="623888" y="605981"/>
            <a:ext cx="4637088"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955827" name="Google Shape;301;p40"/>
          <p:cNvSpPr txBox="1"/>
          <p:nvPr>
            <p:ph type="title"/>
          </p:nvPr>
        </p:nvSpPr>
        <p:spPr bwMode="auto">
          <a:xfrm>
            <a:off x="623888" y="2321004"/>
            <a:ext cx="4637658" cy="110799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Montserrat Light"/>
              <a:buNone/>
              <a:defRPr sz="3600">
                <a:solidFill>
                  <a:schemeClr val="dk1"/>
                </a:solidFill>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85045223" name="Google Shape;302;p40"/>
          <p:cNvSpPr txBox="1"/>
          <p:nvPr>
            <p:ph type="body" idx="3"/>
          </p:nvPr>
        </p:nvSpPr>
        <p:spPr bwMode="auto">
          <a:xfrm>
            <a:off x="623888" y="3754165"/>
            <a:ext cx="4637088" cy="131837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1" preserve="0" showMasterPhAnim="0" showMasterSp="1" userDrawn="1">
  <p:cSld name="Prob/Solution 1">
    <p:spTree>
      <p:nvGrpSpPr>
        <p:cNvPr id="1" name=""/>
        <p:cNvGrpSpPr/>
        <p:nvPr/>
      </p:nvGrpSpPr>
      <p:grpSpPr bwMode="auto">
        <a:xfrm>
          <a:off x="0" y="0"/>
          <a:ext cx="0" cy="0"/>
          <a:chOff x="0" y="0"/>
          <a:chExt cx="0" cy="0"/>
        </a:xfrm>
      </p:grpSpPr>
      <p:sp>
        <p:nvSpPr>
          <p:cNvPr id="1239849848" name="Google Shape;304;p41"/>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256043996" name="Google Shape;305;p4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025356493" name="Google Shape;306;p41"/>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4453066" name="Google Shape;307;p41"/>
          <p:cNvSpPr txBox="1"/>
          <p:nvPr>
            <p:ph type="title"/>
          </p:nvPr>
        </p:nvSpPr>
        <p:spPr bwMode="auto">
          <a:xfrm>
            <a:off x="623887" y="3131142"/>
            <a:ext cx="10944225" cy="747897"/>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5400"/>
              <a:buFont typeface="Montserrat"/>
              <a:buNone/>
              <a:defRPr sz="5400" b="1">
                <a:solidFill>
                  <a:schemeClr val="lt1"/>
                </a:solidFill>
                <a:latin typeface="Montserrat"/>
                <a:ea typeface="Montserrat"/>
                <a:cs typeface="Montserra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18674294" name="Google Shape;308;p41"/>
          <p:cNvSpPr txBox="1"/>
          <p:nvPr>
            <p:ph type="body" idx="2"/>
          </p:nvPr>
        </p:nvSpPr>
        <p:spPr bwMode="auto">
          <a:xfrm>
            <a:off x="623890" y="4094163"/>
            <a:ext cx="7507286" cy="7982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type="obj" userDrawn="1">
  <p:cSld name="OBJECT">
    <p:spTree>
      <p:nvGrpSpPr>
        <p:cNvPr id="1" name=""/>
        <p:cNvGrpSpPr/>
        <p:nvPr/>
      </p:nvGrpSpPr>
      <p:grpSpPr bwMode="auto">
        <a:xfrm>
          <a:off x="0" y="0"/>
          <a:ext cx="0" cy="0"/>
          <a:chOff x="0" y="0"/>
          <a:chExt cx="0" cy="0"/>
        </a:xfrm>
      </p:grpSpPr>
      <p:sp>
        <p:nvSpPr>
          <p:cNvPr id="599051360" name="Google Shape;27;p5"/>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298700637" name="Google Shape;28;p5"/>
          <p:cNvSpPr txBox="1"/>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8326516" name="Google Shape;29;p5"/>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924955034" name="Google Shape;30;p5"/>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850549932" name="Google Shape;31;p5"/>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lem 5" preserve="0" showMasterPhAnim="0" showMasterSp="1" userDrawn="1">
  <p:cSld name="Problem 5">
    <p:spTree>
      <p:nvGrpSpPr>
        <p:cNvPr id="1" name=""/>
        <p:cNvGrpSpPr/>
        <p:nvPr/>
      </p:nvGrpSpPr>
      <p:grpSpPr bwMode="auto">
        <a:xfrm>
          <a:off x="0" y="0"/>
          <a:ext cx="0" cy="0"/>
          <a:chOff x="0" y="0"/>
          <a:chExt cx="0" cy="0"/>
        </a:xfrm>
      </p:grpSpPr>
      <p:sp>
        <p:nvSpPr>
          <p:cNvPr id="604127946" name="Google Shape;310;p4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433515266" name="Google Shape;311;p42"/>
          <p:cNvSpPr txBox="1"/>
          <p:nvPr>
            <p:ph type="body" idx="1"/>
          </p:nvPr>
        </p:nvSpPr>
        <p:spPr bwMode="auto">
          <a:xfrm>
            <a:off x="623888" y="605981"/>
            <a:ext cx="3120230"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5103158" name="Google Shape;312;p42"/>
          <p:cNvSpPr txBox="1"/>
          <p:nvPr>
            <p:ph type="body" idx="2"/>
          </p:nvPr>
        </p:nvSpPr>
        <p:spPr bwMode="auto">
          <a:xfrm>
            <a:off x="623887"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4388191" name="Google Shape;313;p42"/>
          <p:cNvSpPr txBox="1"/>
          <p:nvPr>
            <p:ph type="body" idx="3"/>
          </p:nvPr>
        </p:nvSpPr>
        <p:spPr bwMode="auto">
          <a:xfrm>
            <a:off x="4368006"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83889001" name="Google Shape;314;p4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71946654" name="Google Shape;315;p42"/>
          <p:cNvSpPr txBox="1"/>
          <p:nvPr>
            <p:ph type="body" idx="4"/>
          </p:nvPr>
        </p:nvSpPr>
        <p:spPr bwMode="auto">
          <a:xfrm>
            <a:off x="8131175" y="1948720"/>
            <a:ext cx="3455988" cy="3867463"/>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475975" rIns="57600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6" preserve="0" showMasterPhAnim="0" showMasterSp="1" userDrawn="1">
  <p:cSld name="Prob/Solution 6">
    <p:spTree>
      <p:nvGrpSpPr>
        <p:cNvPr id="1" name=""/>
        <p:cNvGrpSpPr/>
        <p:nvPr/>
      </p:nvGrpSpPr>
      <p:grpSpPr bwMode="auto">
        <a:xfrm>
          <a:off x="0" y="0"/>
          <a:ext cx="0" cy="0"/>
          <a:chOff x="0" y="0"/>
          <a:chExt cx="0" cy="0"/>
        </a:xfrm>
      </p:grpSpPr>
      <p:sp>
        <p:nvSpPr>
          <p:cNvPr id="374000460" name="Google Shape;317;p4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04298591" name="Google Shape;318;p43"/>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75835962" name="Google Shape;319;p43"/>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520175" name="Google Shape;320;p43"/>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cxnSp>
        <p:nvCxnSpPr>
          <p:cNvPr id="1627228164" name="Google Shape;321;p43"/>
          <p:cNvCxnSpPr/>
          <p:nvPr/>
        </p:nvCxnSpPr>
        <p:spPr bwMode="auto">
          <a:xfrm>
            <a:off x="7958643" y="803977"/>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180468162" name="Google Shape;322;p43"/>
          <p:cNvCxnSpPr/>
          <p:nvPr/>
        </p:nvCxnSpPr>
        <p:spPr bwMode="auto">
          <a:xfrm rot="10800000">
            <a:off x="4915882" y="3090326"/>
            <a:ext cx="6440109" cy="0"/>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1450023548" name="Google Shape;323;p43"/>
          <p:cNvCxnSpPr/>
          <p:nvPr/>
        </p:nvCxnSpPr>
        <p:spPr bwMode="auto">
          <a:xfrm>
            <a:off x="7958643" y="3433164"/>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255866681" name="Google Shape;324;p43"/>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68809816" name="Google Shape;325;p43"/>
          <p:cNvSpPr txBox="1"/>
          <p:nvPr>
            <p:ph type="body" idx="3"/>
          </p:nvPr>
        </p:nvSpPr>
        <p:spPr bwMode="auto">
          <a:xfrm>
            <a:off x="5308769"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4211509" name="Google Shape;326;p43"/>
          <p:cNvSpPr txBox="1"/>
          <p:nvPr>
            <p:ph type="body" idx="4"/>
          </p:nvPr>
        </p:nvSpPr>
        <p:spPr bwMode="auto">
          <a:xfrm>
            <a:off x="8564727"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1184477" name="Google Shape;327;p43"/>
          <p:cNvSpPr txBox="1"/>
          <p:nvPr>
            <p:ph type="body" idx="5"/>
          </p:nvPr>
        </p:nvSpPr>
        <p:spPr bwMode="auto">
          <a:xfrm>
            <a:off x="5308769"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88178432" name="Google Shape;328;p43"/>
          <p:cNvSpPr txBox="1"/>
          <p:nvPr>
            <p:ph type="body" idx="6"/>
          </p:nvPr>
        </p:nvSpPr>
        <p:spPr bwMode="auto">
          <a:xfrm>
            <a:off x="8564727"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1" preserve="0" showMasterPhAnim="0" showMasterSp="1" userDrawn="1">
  <p:cSld name="Market 1">
    <p:spTree>
      <p:nvGrpSpPr>
        <p:cNvPr id="1" name=""/>
        <p:cNvGrpSpPr/>
        <p:nvPr/>
      </p:nvGrpSpPr>
      <p:grpSpPr bwMode="auto">
        <a:xfrm>
          <a:off x="0" y="0"/>
          <a:ext cx="0" cy="0"/>
          <a:chOff x="0" y="0"/>
          <a:chExt cx="0" cy="0"/>
        </a:xfrm>
      </p:grpSpPr>
      <p:cxnSp>
        <p:nvCxnSpPr>
          <p:cNvPr id="667407964" name="Google Shape;330;p44"/>
          <p:cNvCxnSpPr/>
          <p:nvPr/>
        </p:nvCxnSpPr>
        <p:spPr bwMode="auto">
          <a:xfrm>
            <a:off x="7039928" y="2518693"/>
            <a:ext cx="1625724" cy="0"/>
          </a:xfrm>
          <a:prstGeom prst="straightConnector1">
            <a:avLst/>
          </a:prstGeom>
          <a:noFill/>
          <a:ln w="12700" cap="flat" cmpd="sng">
            <a:solidFill>
              <a:schemeClr val="accent2"/>
            </a:solidFill>
            <a:prstDash val="solid"/>
            <a:miter lim="800000"/>
            <a:headEnd type="none" w="sm" len="sm"/>
            <a:tailEnd type="oval" w="med" len="med"/>
          </a:ln>
        </p:spPr>
      </p:cxnSp>
      <p:sp>
        <p:nvSpPr>
          <p:cNvPr id="1398918232" name="Google Shape;331;p44"/>
          <p:cNvSpPr/>
          <p:nvPr>
            <p:ph type="body" idx="1"/>
          </p:nvPr>
        </p:nvSpPr>
        <p:spPr bwMode="auto">
          <a:xfrm>
            <a:off x="4196002" y="2050724"/>
            <a:ext cx="3799996" cy="3799996"/>
          </a:xfrm>
          <a:prstGeom prst="ellipse">
            <a:avLst/>
          </a:prstGeom>
          <a:solidFill>
            <a:schemeClr val="lt1"/>
          </a:solidFill>
          <a:ln w="12700" cap="flat" cmpd="sng">
            <a:solidFill>
              <a:schemeClr val="accent2"/>
            </a:solidFill>
            <a:prstDash val="solid"/>
            <a:round/>
            <a:headEnd type="none" w="sm" len="sm"/>
            <a:tailEnd type="none" w="sm" len="sm"/>
          </a:ln>
        </p:spPr>
        <p:txBody>
          <a:bodyPr spcFirstLastPara="1" wrap="square" lIns="0" tIns="0" rIns="0" bIns="2556000" anchor="b" anchorCtr="0">
            <a:noAutofit/>
          </a:bodyPr>
          <a:lstStyle>
            <a:lvl1pPr marL="457200" lvl="0" indent="-228600" algn="ctr">
              <a:lnSpc>
                <a:spcPct val="100000"/>
              </a:lnSpc>
              <a:spcBef>
                <a:spcPts val="0"/>
              </a:spcBef>
              <a:spcAft>
                <a:spcPts val="0"/>
              </a:spcAft>
              <a:buClr>
                <a:schemeClr val="dk2"/>
              </a:buClr>
              <a:buSzPts val="2000"/>
              <a:buNone/>
              <a:defRPr sz="2000" cap="none">
                <a:solidFill>
                  <a:schemeClr val="dk2"/>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515518307" name="Google Shape;332;p44"/>
          <p:cNvCxnSpPr/>
          <p:nvPr/>
        </p:nvCxnSpPr>
        <p:spPr bwMode="auto">
          <a:xfrm rot="10800000">
            <a:off x="3445069" y="3760812"/>
            <a:ext cx="1469317" cy="0"/>
          </a:xfrm>
          <a:prstGeom prst="straightConnector1">
            <a:avLst/>
          </a:prstGeom>
          <a:noFill/>
          <a:ln w="12700" cap="flat" cmpd="sng">
            <a:solidFill>
              <a:schemeClr val="accent2"/>
            </a:solidFill>
            <a:prstDash val="solid"/>
            <a:miter lim="800000"/>
            <a:headEnd type="none" w="sm" len="sm"/>
            <a:tailEnd type="oval" w="med" len="med"/>
          </a:ln>
        </p:spPr>
      </p:cxnSp>
      <p:sp>
        <p:nvSpPr>
          <p:cNvPr id="1049329771" name="Google Shape;333;p44"/>
          <p:cNvSpPr/>
          <p:nvPr>
            <p:ph type="body" idx="2"/>
          </p:nvPr>
        </p:nvSpPr>
        <p:spPr bwMode="auto">
          <a:xfrm>
            <a:off x="4678140" y="3014997"/>
            <a:ext cx="2835721" cy="2835721"/>
          </a:xfrm>
          <a:prstGeom prst="ellipse">
            <a:avLst/>
          </a:prstGeom>
          <a:solidFill>
            <a:schemeClr val="dk2"/>
          </a:solidFill>
          <a:ln>
            <a:noFill/>
          </a:ln>
        </p:spPr>
        <p:txBody>
          <a:bodyPr spcFirstLastPara="1" wrap="square" lIns="0" tIns="0" rIns="0" bIns="1692000" anchor="b" anchorCtr="0">
            <a:noAutofit/>
          </a:bodyPr>
          <a:lstStyle>
            <a:lvl1pPr marL="457200" lvl="0" indent="-228600" algn="ctr">
              <a:lnSpc>
                <a:spcPct val="100000"/>
              </a:lnSpc>
              <a:spcBef>
                <a:spcPts val="0"/>
              </a:spcBef>
              <a:spcAft>
                <a:spcPts val="0"/>
              </a:spcAft>
              <a:buClr>
                <a:schemeClr val="lt1"/>
              </a:buClr>
              <a:buSzPts val="2000"/>
              <a:buNone/>
              <a:defRPr sz="2000" cap="none">
                <a:solidFill>
                  <a:schemeClr val="lt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152051" name="Google Shape;334;p4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88364197" name="Google Shape;335;p4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36539418" name="Google Shape;336;p44"/>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405875932" name="Google Shape;337;p44"/>
          <p:cNvCxnSpPr/>
          <p:nvPr/>
        </p:nvCxnSpPr>
        <p:spPr bwMode="auto">
          <a:xfrm>
            <a:off x="6702946" y="4931573"/>
            <a:ext cx="1957653" cy="0"/>
          </a:xfrm>
          <a:prstGeom prst="straightConnector1">
            <a:avLst/>
          </a:prstGeom>
          <a:noFill/>
          <a:ln w="19050" cap="flat" cmpd="sng">
            <a:solidFill>
              <a:schemeClr val="accent1"/>
            </a:solidFill>
            <a:prstDash val="solid"/>
            <a:miter lim="800000"/>
            <a:headEnd type="none" w="sm" len="sm"/>
            <a:tailEnd type="oval" w="med" len="med"/>
          </a:ln>
        </p:spPr>
      </p:cxnSp>
      <p:sp>
        <p:nvSpPr>
          <p:cNvPr id="66416479" name="Google Shape;338;p44"/>
          <p:cNvSpPr/>
          <p:nvPr>
            <p:ph type="body" idx="4"/>
          </p:nvPr>
        </p:nvSpPr>
        <p:spPr bwMode="auto">
          <a:xfrm>
            <a:off x="5176854" y="4012425"/>
            <a:ext cx="1838293" cy="1838293"/>
          </a:xfrm>
          <a:prstGeom prst="ellipse">
            <a:avLst/>
          </a:prstGeom>
          <a:solidFill>
            <a:schemeClr val="accent1"/>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2400"/>
              <a:buNone/>
              <a:defRPr sz="2400" cap="none">
                <a:solidFill>
                  <a:schemeClr val="l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4502087" name="Google Shape;339;p44"/>
          <p:cNvSpPr txBox="1"/>
          <p:nvPr>
            <p:ph type="body" idx="5"/>
          </p:nvPr>
        </p:nvSpPr>
        <p:spPr bwMode="auto">
          <a:xfrm>
            <a:off x="8925839" y="2079915"/>
            <a:ext cx="2270481"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rgbClr val="B6BADF"/>
              </a:buClr>
              <a:buSzPts val="1800"/>
              <a:buNone/>
              <a:defRPr>
                <a:solidFill>
                  <a:srgbClr val="B6BADF"/>
                </a:solidFill>
              </a:defRPr>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5942817" name="Google Shape;340;p44"/>
          <p:cNvSpPr txBox="1"/>
          <p:nvPr>
            <p:ph type="body" idx="6"/>
          </p:nvPr>
        </p:nvSpPr>
        <p:spPr bwMode="auto">
          <a:xfrm>
            <a:off x="915837" y="3326205"/>
            <a:ext cx="2271600" cy="869212"/>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2"/>
              </a:buClr>
              <a:buSzPts val="1800"/>
              <a:buNone/>
              <a:defRPr>
                <a:solidFill>
                  <a:schemeClr val="dk2"/>
                </a:solidFill>
              </a:defRPr>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61407002" name="Google Shape;341;p44"/>
          <p:cNvSpPr txBox="1"/>
          <p:nvPr>
            <p:ph type="body" idx="7"/>
          </p:nvPr>
        </p:nvSpPr>
        <p:spPr bwMode="auto">
          <a:xfrm>
            <a:off x="8925839" y="4454087"/>
            <a:ext cx="2270481" cy="869212"/>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800"/>
              <a:buNone/>
              <a:defRPr>
                <a:solidFill>
                  <a:schemeClr val="accent1"/>
                </a:solidFill>
              </a:defRPr>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3" preserve="0" showMasterPhAnim="0" showMasterSp="1" userDrawn="1">
  <p:cSld name="Market 3">
    <p:spTree>
      <p:nvGrpSpPr>
        <p:cNvPr id="1" name=""/>
        <p:cNvGrpSpPr/>
        <p:nvPr/>
      </p:nvGrpSpPr>
      <p:grpSpPr bwMode="auto">
        <a:xfrm>
          <a:off x="0" y="0"/>
          <a:ext cx="0" cy="0"/>
          <a:chOff x="0" y="0"/>
          <a:chExt cx="0" cy="0"/>
        </a:xfrm>
      </p:grpSpPr>
      <p:sp>
        <p:nvSpPr>
          <p:cNvPr id="266059303" name="Google Shape;343;p45"/>
          <p:cNvSpPr txBox="1"/>
          <p:nvPr>
            <p:ph type="body" idx="1"/>
          </p:nvPr>
        </p:nvSpPr>
        <p:spPr bwMode="auto">
          <a:xfrm>
            <a:off x="8041709"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0549421" name="Google Shape;344;p45"/>
          <p:cNvSpPr txBox="1"/>
          <p:nvPr>
            <p:ph type="body" idx="2"/>
          </p:nvPr>
        </p:nvSpPr>
        <p:spPr bwMode="auto">
          <a:xfrm>
            <a:off x="4847677"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59274471" name="Google Shape;345;p4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59706403" name="Google Shape;346;p45"/>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17463141" name="Google Shape;347;p45"/>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8837432" name="Google Shape;348;p45"/>
          <p:cNvSpPr txBox="1"/>
          <p:nvPr>
            <p:ph type="body" idx="4"/>
          </p:nvPr>
        </p:nvSpPr>
        <p:spPr bwMode="auto">
          <a:xfrm>
            <a:off x="1653644" y="2712648"/>
            <a:ext cx="2496648" cy="1194657"/>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1"/>
              </a:buClr>
              <a:buSzPts val="6000"/>
              <a:buNone/>
              <a:defRPr sz="6000" b="0" i="0" cap="none">
                <a:solidFill>
                  <a:schemeClr val="accent1"/>
                </a:solidFill>
                <a:latin typeface="Montserrat ExtraLight"/>
                <a:ea typeface="Montserrat ExtraLight"/>
                <a:cs typeface="Montserrat Extra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58375565" name="Google Shape;349;p45"/>
          <p:cNvSpPr txBox="1"/>
          <p:nvPr>
            <p:ph type="body" idx="5"/>
          </p:nvPr>
        </p:nvSpPr>
        <p:spPr bwMode="auto">
          <a:xfrm>
            <a:off x="8039958" y="401596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9372144" name="Google Shape;350;p45"/>
          <p:cNvSpPr txBox="1"/>
          <p:nvPr>
            <p:ph type="body" idx="6"/>
          </p:nvPr>
        </p:nvSpPr>
        <p:spPr bwMode="auto">
          <a:xfrm>
            <a:off x="4846186" y="4015960"/>
            <a:ext cx="249963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59466455" name="Google Shape;351;p45"/>
          <p:cNvSpPr txBox="1"/>
          <p:nvPr>
            <p:ph type="body" idx="7"/>
          </p:nvPr>
        </p:nvSpPr>
        <p:spPr bwMode="auto">
          <a:xfrm>
            <a:off x="1653645" y="4015960"/>
            <a:ext cx="2498400" cy="869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2"/>
              </a:buClr>
              <a:buSzPts val="1800"/>
              <a:buNone/>
              <a:defRPr>
                <a:solidFill>
                  <a:schemeClr val="dk2"/>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2" preserve="0" showMasterPhAnim="0" showMasterSp="1" userDrawn="1">
  <p:cSld name="Competition 2">
    <p:spTree>
      <p:nvGrpSpPr>
        <p:cNvPr id="1" name=""/>
        <p:cNvGrpSpPr/>
        <p:nvPr/>
      </p:nvGrpSpPr>
      <p:grpSpPr bwMode="auto">
        <a:xfrm>
          <a:off x="0" y="0"/>
          <a:ext cx="0" cy="0"/>
          <a:chOff x="0" y="0"/>
          <a:chExt cx="0" cy="0"/>
        </a:xfrm>
      </p:grpSpPr>
      <p:sp>
        <p:nvSpPr>
          <p:cNvPr id="1826481358" name="Google Shape;353;p46"/>
          <p:cNvSpPr txBox="1"/>
          <p:nvPr>
            <p:ph type="body" idx="1"/>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9301546" name="Google Shape;354;p46"/>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142006066" name="Google Shape;355;p4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4682839" name="Google Shape;356;p46"/>
          <p:cNvSpPr txBox="1"/>
          <p:nvPr>
            <p:ph type="title"/>
          </p:nvPr>
        </p:nvSpPr>
        <p:spPr bwMode="auto">
          <a:xfrm>
            <a:off x="623888" y="939312"/>
            <a:ext cx="3037868" cy="12804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92412142" name="Google Shape;357;p46"/>
          <p:cNvSpPr txBox="1"/>
          <p:nvPr>
            <p:ph type="body" idx="2"/>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58376328" name="Google Shape;358;p46"/>
          <p:cNvSpPr txBox="1"/>
          <p:nvPr>
            <p:ph type="body" idx="3"/>
          </p:nvPr>
        </p:nvSpPr>
        <p:spPr bwMode="auto">
          <a:xfrm>
            <a:off x="7407880" y="678699"/>
            <a:ext cx="145611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92151654" name="Google Shape;359;p46"/>
          <p:cNvSpPr txBox="1"/>
          <p:nvPr>
            <p:ph type="body" idx="4"/>
          </p:nvPr>
        </p:nvSpPr>
        <p:spPr bwMode="auto">
          <a:xfrm>
            <a:off x="7407880" y="5293252"/>
            <a:ext cx="145611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9100911" name="Google Shape;360;p46"/>
          <p:cNvSpPr txBox="1"/>
          <p:nvPr>
            <p:ph type="body" idx="5"/>
          </p:nvPr>
        </p:nvSpPr>
        <p:spPr bwMode="auto">
          <a:xfrm>
            <a:off x="5014512" y="2771086"/>
            <a:ext cx="146019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2448541" name="Google Shape;361;p46"/>
          <p:cNvSpPr txBox="1"/>
          <p:nvPr>
            <p:ph type="body" idx="6"/>
          </p:nvPr>
        </p:nvSpPr>
        <p:spPr bwMode="auto">
          <a:xfrm>
            <a:off x="9797147" y="2771086"/>
            <a:ext cx="1460211" cy="215444"/>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grpSp>
        <p:nvGrpSpPr>
          <p:cNvPr id="946049817" name="Google Shape;362;p46"/>
          <p:cNvGrpSpPr/>
          <p:nvPr/>
        </p:nvGrpSpPr>
        <p:grpSpPr bwMode="auto">
          <a:xfrm>
            <a:off x="4838598" y="1017974"/>
            <a:ext cx="6594674" cy="4129903"/>
            <a:chOff x="4817816" y="1012226"/>
            <a:chExt cx="6594674" cy="4129903"/>
          </a:xfrm>
        </p:grpSpPr>
        <p:cxnSp>
          <p:nvCxnSpPr>
            <p:cNvPr id="363" name="Google Shape;363;p46"/>
            <p:cNvCxnSpPr/>
            <p:nvPr/>
          </p:nvCxnSpPr>
          <p:spPr bwMode="auto">
            <a:xfrm>
              <a:off x="8115154" y="1012226"/>
              <a:ext cx="0" cy="4129903"/>
            </a:xfrm>
            <a:prstGeom prst="straightConnector1">
              <a:avLst/>
            </a:prstGeom>
            <a:noFill/>
            <a:ln w="12700" cap="flat" cmpd="sng">
              <a:solidFill>
                <a:schemeClr val="accent4"/>
              </a:solidFill>
              <a:prstDash val="solid"/>
              <a:miter lim="800000"/>
              <a:headEnd type="stealth" w="med" len="med"/>
              <a:tailEnd type="stealth" w="med" len="med"/>
            </a:ln>
          </p:spPr>
        </p:cxnSp>
        <p:cxnSp>
          <p:nvCxnSpPr>
            <p:cNvPr id="364" name="Google Shape;364;p46"/>
            <p:cNvCxnSpPr/>
            <p:nvPr/>
          </p:nvCxnSpPr>
          <p:spPr bwMode="auto">
            <a:xfrm rot="10800000">
              <a:off x="4817816" y="3077178"/>
              <a:ext cx="6594674" cy="0"/>
            </a:xfrm>
            <a:prstGeom prst="straightConnector1">
              <a:avLst/>
            </a:prstGeom>
            <a:noFill/>
            <a:ln w="12700" cap="flat" cmpd="sng">
              <a:solidFill>
                <a:schemeClr val="accent4"/>
              </a:solidFill>
              <a:prstDash val="solid"/>
              <a:miter lim="800000"/>
              <a:headEnd type="stealth" w="med" len="med"/>
              <a:tailEnd type="stealth" w="med" len="med"/>
            </a:ln>
          </p:spPr>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3" preserve="0" showMasterPhAnim="0" showMasterSp="1" userDrawn="1">
  <p:cSld name="Competition 3">
    <p:spTree>
      <p:nvGrpSpPr>
        <p:cNvPr id="1" name=""/>
        <p:cNvGrpSpPr/>
        <p:nvPr/>
      </p:nvGrpSpPr>
      <p:grpSpPr bwMode="auto">
        <a:xfrm>
          <a:off x="0" y="0"/>
          <a:ext cx="0" cy="0"/>
          <a:chOff x="0" y="0"/>
          <a:chExt cx="0" cy="0"/>
        </a:xfrm>
      </p:grpSpPr>
      <p:sp>
        <p:nvSpPr>
          <p:cNvPr id="709719429" name="Google Shape;366;p47"/>
          <p:cNvSpPr txBox="1"/>
          <p:nvPr>
            <p:ph type="body" idx="1"/>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8777878" name="Google Shape;367;p47"/>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272421210" name="Google Shape;368;p4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8633965" name="Google Shape;369;p47"/>
          <p:cNvSpPr txBox="1"/>
          <p:nvPr>
            <p:ph type="title"/>
          </p:nvPr>
        </p:nvSpPr>
        <p:spPr bwMode="auto">
          <a:xfrm>
            <a:off x="623888" y="939312"/>
            <a:ext cx="3037868" cy="1280423"/>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92434550" name="Google Shape;370;p47"/>
          <p:cNvSpPr txBox="1"/>
          <p:nvPr>
            <p:ph type="body" idx="2"/>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27222382" name="Google Shape;371;p47"/>
          <p:cNvSpPr txBox="1"/>
          <p:nvPr>
            <p:ph type="body" idx="3"/>
          </p:nvPr>
        </p:nvSpPr>
        <p:spPr bwMode="auto">
          <a:xfrm>
            <a:off x="7137080" y="5161433"/>
            <a:ext cx="2366428"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3590679" name="Google Shape;372;p47"/>
          <p:cNvSpPr txBox="1"/>
          <p:nvPr>
            <p:ph type="body" idx="4"/>
          </p:nvPr>
        </p:nvSpPr>
        <p:spPr bwMode="auto">
          <a:xfrm rot="-5400000">
            <a:off x="3887800" y="2767748"/>
            <a:ext cx="2108970"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400"/>
              <a:buNone/>
              <a:defRPr sz="1400">
                <a:solidFill>
                  <a:schemeClr val="lt1"/>
                </a:solidFill>
              </a:defRPr>
            </a:lvl1pPr>
            <a:lvl2pPr marL="914400" lvl="1" indent="-228600" algn="ctr">
              <a:lnSpc>
                <a:spcPct val="120000"/>
              </a:lnSpc>
              <a:spcBef>
                <a:spcPts val="600"/>
              </a:spcBef>
              <a:spcAft>
                <a:spcPts val="0"/>
              </a:spcAft>
              <a:buClr>
                <a:schemeClr val="dk2"/>
              </a:buClr>
              <a:buSzPts val="1400"/>
              <a:buNone/>
              <a:defRPr>
                <a:solidFill>
                  <a:schemeClr val="dk2"/>
                </a:solidFill>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672825146" name="Google Shape;373;p47"/>
          <p:cNvCxnSpPr/>
          <p:nvPr/>
        </p:nvCxnSpPr>
        <p:spPr bwMode="auto">
          <a:xfrm>
            <a:off x="5203279" y="810518"/>
            <a:ext cx="0" cy="4129903"/>
          </a:xfrm>
          <a:prstGeom prst="straightConnector1">
            <a:avLst/>
          </a:prstGeom>
          <a:noFill/>
          <a:ln w="12700" cap="flat" cmpd="sng">
            <a:solidFill>
              <a:schemeClr val="accent4"/>
            </a:solidFill>
            <a:prstDash val="solid"/>
            <a:miter lim="800000"/>
            <a:headEnd type="stealth" w="med" len="med"/>
            <a:tailEnd type="none" w="sm" len="sm"/>
          </a:ln>
        </p:spPr>
      </p:cxnSp>
      <p:cxnSp>
        <p:nvCxnSpPr>
          <p:cNvPr id="1626985700" name="Google Shape;374;p47"/>
          <p:cNvCxnSpPr/>
          <p:nvPr/>
        </p:nvCxnSpPr>
        <p:spPr bwMode="auto">
          <a:xfrm rot="10800000">
            <a:off x="5203279" y="4940421"/>
            <a:ext cx="6234030" cy="0"/>
          </a:xfrm>
          <a:prstGeom prst="straightConnector1">
            <a:avLst/>
          </a:prstGeom>
          <a:noFill/>
          <a:ln w="12700" cap="flat" cmpd="sng">
            <a:solidFill>
              <a:schemeClr val="accent4"/>
            </a:solidFill>
            <a:prstDash val="solid"/>
            <a:miter lim="800000"/>
            <a:headEnd type="stealth" w="med" len="med"/>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5" preserve="0" showMasterPhAnim="0" showMasterSp="1" userDrawn="1">
  <p:cSld name="Product 5">
    <p:spTree>
      <p:nvGrpSpPr>
        <p:cNvPr id="1" name=""/>
        <p:cNvGrpSpPr/>
        <p:nvPr/>
      </p:nvGrpSpPr>
      <p:grpSpPr bwMode="auto">
        <a:xfrm>
          <a:off x="0" y="0"/>
          <a:ext cx="0" cy="0"/>
          <a:chOff x="0" y="0"/>
          <a:chExt cx="0" cy="0"/>
        </a:xfrm>
      </p:grpSpPr>
      <p:pic>
        <p:nvPicPr>
          <p:cNvPr id="1610242962" name="Google Shape;376;p48"/>
          <p:cNvPicPr/>
          <p:nvPr/>
        </p:nvPicPr>
        <p:blipFill>
          <a:blip r:embed="rId2">
            <a:alphaModFix/>
          </a:blip>
          <a:srcRect l="0" t="0" r="0" b="0"/>
          <a:stretch/>
        </p:blipFill>
        <p:spPr bwMode="auto">
          <a:xfrm>
            <a:off x="3974402" y="605981"/>
            <a:ext cx="3249358" cy="5035160"/>
          </a:xfrm>
          <a:prstGeom prst="rect">
            <a:avLst/>
          </a:prstGeom>
          <a:noFill/>
          <a:ln>
            <a:noFill/>
          </a:ln>
        </p:spPr>
      </p:pic>
      <p:pic>
        <p:nvPicPr>
          <p:cNvPr id="1996845319" name="Google Shape;377;p48"/>
          <p:cNvPicPr/>
          <p:nvPr/>
        </p:nvPicPr>
        <p:blipFill>
          <a:blip r:embed="rId2">
            <a:alphaModFix/>
          </a:blip>
          <a:srcRect l="0" t="0" r="0" b="0"/>
          <a:stretch/>
        </p:blipFill>
        <p:spPr bwMode="auto">
          <a:xfrm>
            <a:off x="6556933" y="605981"/>
            <a:ext cx="3249358" cy="5035160"/>
          </a:xfrm>
          <a:prstGeom prst="rect">
            <a:avLst/>
          </a:prstGeom>
          <a:noFill/>
          <a:ln>
            <a:noFill/>
          </a:ln>
        </p:spPr>
      </p:pic>
      <p:pic>
        <p:nvPicPr>
          <p:cNvPr id="832581359" name="Google Shape;378;p48"/>
          <p:cNvPicPr/>
          <p:nvPr/>
        </p:nvPicPr>
        <p:blipFill>
          <a:blip r:embed="rId2">
            <a:alphaModFix/>
          </a:blip>
          <a:srcRect l="0" t="0" r="0" b="0"/>
          <a:stretch/>
        </p:blipFill>
        <p:spPr bwMode="auto">
          <a:xfrm>
            <a:off x="9139464" y="605981"/>
            <a:ext cx="3249358" cy="5035160"/>
          </a:xfrm>
          <a:prstGeom prst="rect">
            <a:avLst/>
          </a:prstGeom>
          <a:noFill/>
          <a:ln>
            <a:noFill/>
          </a:ln>
        </p:spPr>
      </p:pic>
      <p:sp>
        <p:nvSpPr>
          <p:cNvPr id="1138591317" name="Google Shape;379;p48"/>
          <p:cNvSpPr/>
          <p:nvPr>
            <p:ph type="pic" idx="2"/>
          </p:nvPr>
        </p:nvSpPr>
        <p:spPr bwMode="auto">
          <a:xfrm>
            <a:off x="4264504" y="727654"/>
            <a:ext cx="1786845" cy="3870211"/>
          </a:xfrm>
          <a:prstGeom prst="rect">
            <a:avLst/>
          </a:prstGeom>
          <a:solidFill>
            <a:schemeClr val="lt1"/>
          </a:solidFill>
          <a:ln>
            <a:noFill/>
          </a:ln>
        </p:spPr>
      </p:sp>
      <p:sp>
        <p:nvSpPr>
          <p:cNvPr id="830240116" name="Google Shape;380;p48"/>
          <p:cNvSpPr/>
          <p:nvPr>
            <p:ph type="pic" idx="3"/>
          </p:nvPr>
        </p:nvSpPr>
        <p:spPr bwMode="auto">
          <a:xfrm>
            <a:off x="6847034" y="727654"/>
            <a:ext cx="1786844" cy="3870211"/>
          </a:xfrm>
          <a:prstGeom prst="rect">
            <a:avLst/>
          </a:prstGeom>
          <a:solidFill>
            <a:schemeClr val="lt1"/>
          </a:solidFill>
          <a:ln>
            <a:noFill/>
          </a:ln>
        </p:spPr>
      </p:sp>
      <p:sp>
        <p:nvSpPr>
          <p:cNvPr id="1884418442" name="Google Shape;381;p48"/>
          <p:cNvSpPr/>
          <p:nvPr>
            <p:ph type="pic" idx="4"/>
          </p:nvPr>
        </p:nvSpPr>
        <p:spPr bwMode="auto">
          <a:xfrm>
            <a:off x="9429565" y="727654"/>
            <a:ext cx="1786844" cy="3870211"/>
          </a:xfrm>
          <a:prstGeom prst="rect">
            <a:avLst/>
          </a:prstGeom>
          <a:solidFill>
            <a:schemeClr val="lt1"/>
          </a:solidFill>
          <a:ln>
            <a:noFill/>
          </a:ln>
        </p:spPr>
      </p:sp>
      <p:sp>
        <p:nvSpPr>
          <p:cNvPr id="449884730" name="Google Shape;382;p4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12750800" name="Google Shape;383;p48"/>
          <p:cNvSpPr txBox="1"/>
          <p:nvPr>
            <p:ph type="title"/>
          </p:nvPr>
        </p:nvSpPr>
        <p:spPr bwMode="auto">
          <a:xfrm>
            <a:off x="623887" y="2639771"/>
            <a:ext cx="2929537"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3200"/>
              <a:buFont typeface="Montserrat"/>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084420636" name="Google Shape;384;p48"/>
          <p:cNvSpPr txBox="1"/>
          <p:nvPr>
            <p:ph type="body" idx="1"/>
          </p:nvPr>
        </p:nvSpPr>
        <p:spPr bwMode="auto">
          <a:xfrm>
            <a:off x="623888" y="605981"/>
            <a:ext cx="2929536"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9000490" name="Google Shape;385;p48"/>
          <p:cNvSpPr txBox="1"/>
          <p:nvPr>
            <p:ph type="body" idx="5"/>
          </p:nvPr>
        </p:nvSpPr>
        <p:spPr bwMode="auto">
          <a:xfrm>
            <a:off x="4042050"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56748717" name="Google Shape;386;p48"/>
          <p:cNvSpPr txBox="1"/>
          <p:nvPr>
            <p:ph type="body" idx="6"/>
          </p:nvPr>
        </p:nvSpPr>
        <p:spPr bwMode="auto">
          <a:xfrm>
            <a:off x="6624580"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61230355" name="Google Shape;387;p48"/>
          <p:cNvSpPr txBox="1"/>
          <p:nvPr>
            <p:ph type="body" idx="7"/>
          </p:nvPr>
        </p:nvSpPr>
        <p:spPr bwMode="auto">
          <a:xfrm>
            <a:off x="9207111" y="5021843"/>
            <a:ext cx="2231754" cy="894860"/>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8" preserve="0" showMasterPhAnim="0" showMasterSp="1" userDrawn="1">
  <p:cSld name="Product 8">
    <p:spTree>
      <p:nvGrpSpPr>
        <p:cNvPr id="1" name=""/>
        <p:cNvGrpSpPr/>
        <p:nvPr/>
      </p:nvGrpSpPr>
      <p:grpSpPr bwMode="auto">
        <a:xfrm>
          <a:off x="0" y="0"/>
          <a:ext cx="0" cy="0"/>
          <a:chOff x="0" y="0"/>
          <a:chExt cx="0" cy="0"/>
        </a:xfrm>
      </p:grpSpPr>
      <p:sp>
        <p:nvSpPr>
          <p:cNvPr id="745351077" name="Google Shape;389;p4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71061140" name="Google Shape;390;p49"/>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347135522" name="Google Shape;391;p49"/>
          <p:cNvPicPr/>
          <p:nvPr/>
        </p:nvPicPr>
        <p:blipFill>
          <a:blip r:embed="rId2">
            <a:alphaModFix/>
          </a:blip>
          <a:srcRect l="20464" t="13399" r="19018" b="18224"/>
          <a:stretch/>
        </p:blipFill>
        <p:spPr bwMode="auto">
          <a:xfrm>
            <a:off x="2031998" y="423332"/>
            <a:ext cx="8219564" cy="5957642"/>
          </a:xfrm>
          <a:prstGeom prst="rect">
            <a:avLst/>
          </a:prstGeom>
          <a:noFill/>
          <a:ln>
            <a:noFill/>
          </a:ln>
        </p:spPr>
      </p:pic>
      <p:sp>
        <p:nvSpPr>
          <p:cNvPr id="1517298855" name="Google Shape;392;p49"/>
          <p:cNvSpPr/>
          <p:nvPr>
            <p:ph type="pic" idx="2"/>
          </p:nvPr>
        </p:nvSpPr>
        <p:spPr bwMode="auto">
          <a:xfrm>
            <a:off x="3063590" y="907224"/>
            <a:ext cx="6160778" cy="3465505"/>
          </a:xfrm>
          <a:prstGeom prst="rect">
            <a:avLst/>
          </a:prstGeom>
          <a:solidFill>
            <a:schemeClr val="lt1"/>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9" preserve="0" showMasterPhAnim="0" showMasterSp="1" userDrawn="1">
  <p:cSld name="Product 9">
    <p:spTree>
      <p:nvGrpSpPr>
        <p:cNvPr id="1" name=""/>
        <p:cNvGrpSpPr/>
        <p:nvPr/>
      </p:nvGrpSpPr>
      <p:grpSpPr bwMode="auto">
        <a:xfrm>
          <a:off x="0" y="0"/>
          <a:ext cx="0" cy="0"/>
          <a:chOff x="0" y="0"/>
          <a:chExt cx="0" cy="0"/>
        </a:xfrm>
      </p:grpSpPr>
      <p:sp>
        <p:nvSpPr>
          <p:cNvPr id="1076381456" name="Google Shape;394;p50"/>
          <p:cNvSpPr/>
          <p:nvPr/>
        </p:nvSpPr>
        <p:spPr bwMode="auto">
          <a:xfrm flipH="1">
            <a:off x="8244113" y="1"/>
            <a:ext cx="3947883"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11190818" name="Google Shape;395;p5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07113386" name="Google Shape;396;p50"/>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pic>
        <p:nvPicPr>
          <p:cNvPr id="1555365879" name="Google Shape;397;p50"/>
          <p:cNvPicPr/>
          <p:nvPr/>
        </p:nvPicPr>
        <p:blipFill>
          <a:blip r:embed="rId2">
            <a:alphaModFix/>
          </a:blip>
          <a:srcRect l="20464" t="13399" r="19018" b="18224"/>
          <a:stretch/>
        </p:blipFill>
        <p:spPr bwMode="auto">
          <a:xfrm>
            <a:off x="4133395" y="423332"/>
            <a:ext cx="8219567" cy="5957641"/>
          </a:xfrm>
          <a:prstGeom prst="rect">
            <a:avLst/>
          </a:prstGeom>
          <a:noFill/>
          <a:ln>
            <a:noFill/>
          </a:ln>
        </p:spPr>
      </p:pic>
      <p:sp>
        <p:nvSpPr>
          <p:cNvPr id="460831125" name="Google Shape;398;p50"/>
          <p:cNvSpPr/>
          <p:nvPr>
            <p:ph type="pic" idx="2"/>
          </p:nvPr>
        </p:nvSpPr>
        <p:spPr bwMode="auto">
          <a:xfrm>
            <a:off x="5162789" y="907224"/>
            <a:ext cx="6160778" cy="3465505"/>
          </a:xfrm>
          <a:prstGeom prst="rect">
            <a:avLst/>
          </a:prstGeom>
          <a:solidFill>
            <a:schemeClr val="lt1"/>
          </a:solidFill>
          <a:ln>
            <a:noFill/>
          </a:ln>
        </p:spPr>
      </p:sp>
      <p:sp>
        <p:nvSpPr>
          <p:cNvPr id="491202370" name="Google Shape;399;p50"/>
          <p:cNvSpPr txBox="1"/>
          <p:nvPr>
            <p:ph type="body" idx="3"/>
          </p:nvPr>
        </p:nvSpPr>
        <p:spPr bwMode="auto">
          <a:xfrm>
            <a:off x="623887" y="3343486"/>
            <a:ext cx="3744912"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67614155" name="Google Shape;400;p50"/>
          <p:cNvSpPr txBox="1"/>
          <p:nvPr>
            <p:ph type="title"/>
          </p:nvPr>
        </p:nvSpPr>
        <p:spPr bwMode="auto">
          <a:xfrm>
            <a:off x="623888" y="939312"/>
            <a:ext cx="3744912" cy="118574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10" preserve="0" showMasterPhAnim="0" showMasterSp="1" userDrawn="1">
  <p:cSld name="Product 10">
    <p:spTree>
      <p:nvGrpSpPr>
        <p:cNvPr id="1" name=""/>
        <p:cNvGrpSpPr/>
        <p:nvPr/>
      </p:nvGrpSpPr>
      <p:grpSpPr bwMode="auto">
        <a:xfrm>
          <a:off x="0" y="0"/>
          <a:ext cx="0" cy="0"/>
          <a:chOff x="0" y="0"/>
          <a:chExt cx="0" cy="0"/>
        </a:xfrm>
      </p:grpSpPr>
      <p:pic>
        <p:nvPicPr>
          <p:cNvPr id="1071193966" name="Google Shape;402;p51"/>
          <p:cNvPicPr/>
          <p:nvPr/>
        </p:nvPicPr>
        <p:blipFill>
          <a:blip r:embed="rId2">
            <a:alphaModFix/>
          </a:blip>
          <a:srcRect l="13763" t="13805" r="13760" b="13805"/>
          <a:stretch/>
        </p:blipFill>
        <p:spPr bwMode="auto">
          <a:xfrm>
            <a:off x="1690184" y="555182"/>
            <a:ext cx="8811635" cy="5646038"/>
          </a:xfrm>
          <a:prstGeom prst="rect">
            <a:avLst/>
          </a:prstGeom>
          <a:noFill/>
          <a:ln>
            <a:noFill/>
          </a:ln>
        </p:spPr>
      </p:pic>
      <p:sp>
        <p:nvSpPr>
          <p:cNvPr id="406734" name="Google Shape;403;p5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59752296" name="Google Shape;404;p51"/>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9302508" name="Google Shape;405;p51"/>
          <p:cNvSpPr/>
          <p:nvPr>
            <p:ph type="pic" idx="2"/>
          </p:nvPr>
        </p:nvSpPr>
        <p:spPr bwMode="auto">
          <a:xfrm>
            <a:off x="3122448" y="1503830"/>
            <a:ext cx="5919088" cy="3688923"/>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609725989" name="Google Shape;33;p6"/>
          <p:cNvSpPr txBox="1"/>
          <p:nvPr>
            <p:ph type="title"/>
          </p:nvPr>
        </p:nvSpPr>
        <p:spPr bwMode="auto">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1492272354" name="Google Shape;34;p6"/>
          <p:cNvSpPr txBox="1"/>
          <p:nvPr>
            <p:ph type="body" idx="1"/>
          </p:nvPr>
        </p:nvSpPr>
        <p:spPr bwMode="auto">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
        <p:nvSpPr>
          <p:cNvPr id="276799852" name="Google Shape;35;p6"/>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678013900" name="Google Shape;36;p6"/>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952836541" name="Google Shape;37;p6"/>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11" preserve="0" showMasterPhAnim="0" showMasterSp="1" userDrawn="1">
  <p:cSld name="Product 11">
    <p:spTree>
      <p:nvGrpSpPr>
        <p:cNvPr id="1" name=""/>
        <p:cNvGrpSpPr/>
        <p:nvPr/>
      </p:nvGrpSpPr>
      <p:grpSpPr bwMode="auto">
        <a:xfrm>
          <a:off x="0" y="0"/>
          <a:ext cx="0" cy="0"/>
          <a:chOff x="0" y="0"/>
          <a:chExt cx="0" cy="0"/>
        </a:xfrm>
      </p:grpSpPr>
      <p:sp>
        <p:nvSpPr>
          <p:cNvPr id="441670730" name="Google Shape;407;p52"/>
          <p:cNvSpPr/>
          <p:nvPr/>
        </p:nvSpPr>
        <p:spPr bwMode="auto">
          <a:xfrm flipH="1">
            <a:off x="9143999" y="1"/>
            <a:ext cx="3048001"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pic>
        <p:nvPicPr>
          <p:cNvPr id="885941780" name="Google Shape;408;p52"/>
          <p:cNvPicPr/>
          <p:nvPr/>
        </p:nvPicPr>
        <p:blipFill>
          <a:blip r:embed="rId2">
            <a:alphaModFix/>
          </a:blip>
          <a:srcRect l="13763" t="13805" r="13760" b="13805"/>
          <a:stretch/>
        </p:blipFill>
        <p:spPr bwMode="auto">
          <a:xfrm>
            <a:off x="4292636" y="179753"/>
            <a:ext cx="9678094" cy="6201220"/>
          </a:xfrm>
          <a:prstGeom prst="rect">
            <a:avLst/>
          </a:prstGeom>
          <a:noFill/>
          <a:ln>
            <a:noFill/>
          </a:ln>
        </p:spPr>
      </p:pic>
      <p:sp>
        <p:nvSpPr>
          <p:cNvPr id="1706573798" name="Google Shape;409;p5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63989023" name="Google Shape;410;p52"/>
          <p:cNvSpPr txBox="1"/>
          <p:nvPr>
            <p:ph type="body" idx="1"/>
          </p:nvPr>
        </p:nvSpPr>
        <p:spPr bwMode="auto">
          <a:xfrm>
            <a:off x="623888" y="605981"/>
            <a:ext cx="194421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10278997" name="Google Shape;411;p52"/>
          <p:cNvSpPr txBox="1"/>
          <p:nvPr>
            <p:ph type="body" idx="2"/>
          </p:nvPr>
        </p:nvSpPr>
        <p:spPr bwMode="auto">
          <a:xfrm>
            <a:off x="623887" y="3343486"/>
            <a:ext cx="3744912"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94597215" name="Google Shape;412;p52"/>
          <p:cNvSpPr txBox="1"/>
          <p:nvPr>
            <p:ph type="title"/>
          </p:nvPr>
        </p:nvSpPr>
        <p:spPr bwMode="auto">
          <a:xfrm>
            <a:off x="623888" y="939312"/>
            <a:ext cx="3744912" cy="118574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1" preserve="0" showMasterPhAnim="0" showMasterSp="1" userDrawn="1">
  <p:cSld name="Revenue 1">
    <p:spTree>
      <p:nvGrpSpPr>
        <p:cNvPr id="1" name=""/>
        <p:cNvGrpSpPr/>
        <p:nvPr/>
      </p:nvGrpSpPr>
      <p:grpSpPr bwMode="auto">
        <a:xfrm>
          <a:off x="0" y="0"/>
          <a:ext cx="0" cy="0"/>
          <a:chOff x="0" y="0"/>
          <a:chExt cx="0" cy="0"/>
        </a:xfrm>
      </p:grpSpPr>
      <p:sp>
        <p:nvSpPr>
          <p:cNvPr id="721780725" name="Google Shape;414;p53"/>
          <p:cNvSpPr/>
          <p:nvPr>
            <p:ph type="pic" idx="2"/>
          </p:nvPr>
        </p:nvSpPr>
        <p:spPr bwMode="auto">
          <a:xfrm>
            <a:off x="0" y="0"/>
            <a:ext cx="12192000" cy="6165850"/>
          </a:xfrm>
          <a:prstGeom prst="rect">
            <a:avLst/>
          </a:prstGeom>
          <a:solidFill>
            <a:schemeClr val="accent2"/>
          </a:solidFill>
          <a:ln>
            <a:noFill/>
          </a:ln>
        </p:spPr>
      </p:sp>
      <p:sp>
        <p:nvSpPr>
          <p:cNvPr id="582047294" name="Google Shape;415;p53"/>
          <p:cNvSpPr txBox="1"/>
          <p:nvPr>
            <p:ph type="body" idx="1"/>
          </p:nvPr>
        </p:nvSpPr>
        <p:spPr bwMode="auto">
          <a:xfrm>
            <a:off x="4368007" y="941696"/>
            <a:ext cx="3455986" cy="4282451"/>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324000" rIns="0" bIns="0" anchor="t" anchorCtr="0">
            <a:noAutofit/>
          </a:bodyPr>
          <a:lstStyle>
            <a:lvl1pPr marL="457200" lvl="0" indent="-228600" algn="ctr">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8696236" name="Google Shape;416;p5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32176320" name="Google Shape;417;p53"/>
          <p:cNvSpPr txBox="1"/>
          <p:nvPr>
            <p:ph type="title"/>
          </p:nvPr>
        </p:nvSpPr>
        <p:spPr bwMode="auto">
          <a:xfrm>
            <a:off x="623887" y="2418129"/>
            <a:ext cx="3120231"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13221000" name="Google Shape;418;p53"/>
          <p:cNvSpPr txBox="1"/>
          <p:nvPr>
            <p:ph type="body" idx="3"/>
          </p:nvPr>
        </p:nvSpPr>
        <p:spPr bwMode="auto">
          <a:xfrm>
            <a:off x="623888" y="605981"/>
            <a:ext cx="312023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90624775" name="Google Shape;419;p53"/>
          <p:cNvSpPr txBox="1"/>
          <p:nvPr>
            <p:ph type="body" idx="4"/>
          </p:nvPr>
        </p:nvSpPr>
        <p:spPr bwMode="auto">
          <a:xfrm>
            <a:off x="4980122" y="3448696"/>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2190703" name="Google Shape;420;p53"/>
          <p:cNvSpPr txBox="1"/>
          <p:nvPr>
            <p:ph type="body" idx="5"/>
          </p:nvPr>
        </p:nvSpPr>
        <p:spPr bwMode="auto">
          <a:xfrm>
            <a:off x="4980122" y="2150923"/>
            <a:ext cx="2231756" cy="951864"/>
          </a:xfrm>
          <a:prstGeom prst="rect">
            <a:avLst/>
          </a:prstGeom>
          <a:noFill/>
          <a:ln>
            <a:noFill/>
          </a:ln>
        </p:spPr>
        <p:txBody>
          <a:bodyPr spcFirstLastPara="1" wrap="square" lIns="0" tIns="0" rIns="0" bIns="0" anchor="ctr" anchorCtr="0">
            <a:spAutoFit/>
          </a:bodyPr>
          <a:lstStyle>
            <a:lvl1pPr marL="457200" lvl="0" indent="-228600" algn="ctr">
              <a:lnSpc>
                <a:spcPct val="110000"/>
              </a:lnSpc>
              <a:spcBef>
                <a:spcPts val="800"/>
              </a:spcBef>
              <a:spcAft>
                <a:spcPts val="0"/>
              </a:spcAft>
              <a:buClr>
                <a:schemeClr val="accent1"/>
              </a:buClr>
              <a:buSzPts val="6000"/>
              <a:buNone/>
              <a:defRPr sz="60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7380615" name="Google Shape;421;p53"/>
          <p:cNvSpPr txBox="1"/>
          <p:nvPr>
            <p:ph type="body" idx="6"/>
          </p:nvPr>
        </p:nvSpPr>
        <p:spPr bwMode="auto">
          <a:xfrm>
            <a:off x="8112132" y="941696"/>
            <a:ext cx="3455986" cy="4282451"/>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324000" rIns="0" bIns="0" anchor="t" anchorCtr="0">
            <a:no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1726221" name="Google Shape;422;p53"/>
          <p:cNvSpPr txBox="1"/>
          <p:nvPr>
            <p:ph type="body" idx="7"/>
          </p:nvPr>
        </p:nvSpPr>
        <p:spPr bwMode="auto">
          <a:xfrm>
            <a:off x="8724247" y="3448696"/>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94235139" name="Google Shape;423;p53"/>
          <p:cNvSpPr txBox="1"/>
          <p:nvPr>
            <p:ph type="body" idx="8"/>
          </p:nvPr>
        </p:nvSpPr>
        <p:spPr bwMode="auto">
          <a:xfrm>
            <a:off x="8724247" y="2150923"/>
            <a:ext cx="2231756" cy="951864"/>
          </a:xfrm>
          <a:prstGeom prst="rect">
            <a:avLst/>
          </a:prstGeom>
          <a:noFill/>
          <a:ln>
            <a:noFill/>
          </a:ln>
        </p:spPr>
        <p:txBody>
          <a:bodyPr spcFirstLastPara="1" wrap="square" lIns="0" tIns="0" rIns="0" bIns="0" anchor="ctr" anchorCtr="0">
            <a:spAutoFit/>
          </a:bodyPr>
          <a:lstStyle>
            <a:lvl1pPr marL="457200" lvl="0" indent="-228600" algn="ctr">
              <a:lnSpc>
                <a:spcPct val="110000"/>
              </a:lnSpc>
              <a:spcBef>
                <a:spcPts val="800"/>
              </a:spcBef>
              <a:spcAft>
                <a:spcPts val="0"/>
              </a:spcAft>
              <a:buClr>
                <a:schemeClr val="lt1"/>
              </a:buClr>
              <a:buSzPts val="6000"/>
              <a:buNone/>
              <a:defRPr sz="60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2" preserve="0" showMasterPhAnim="0" showMasterSp="1" userDrawn="1">
  <p:cSld name="Revenue 2">
    <p:spTree>
      <p:nvGrpSpPr>
        <p:cNvPr id="1" name=""/>
        <p:cNvGrpSpPr/>
        <p:nvPr/>
      </p:nvGrpSpPr>
      <p:grpSpPr bwMode="auto">
        <a:xfrm>
          <a:off x="0" y="0"/>
          <a:ext cx="0" cy="0"/>
          <a:chOff x="0" y="0"/>
          <a:chExt cx="0" cy="0"/>
        </a:xfrm>
      </p:grpSpPr>
      <p:sp>
        <p:nvSpPr>
          <p:cNvPr id="1970798198" name="Google Shape;425;p5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44659682" name="Google Shape;426;p5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7751378" name="Google Shape;427;p54"/>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20344529" name="Google Shape;428;p54"/>
          <p:cNvSpPr/>
          <p:nvPr/>
        </p:nvSpPr>
        <p:spPr bwMode="auto">
          <a:xfrm>
            <a:off x="1514003" y="1948722"/>
            <a:ext cx="2777681" cy="3867462"/>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1212528960" name="Google Shape;429;p54"/>
          <p:cNvSpPr/>
          <p:nvPr/>
        </p:nvSpPr>
        <p:spPr bwMode="auto">
          <a:xfrm>
            <a:off x="4707159" y="1948722"/>
            <a:ext cx="2777681" cy="3867462"/>
          </a:xfrm>
          <a:prstGeom prst="rect">
            <a:avLst/>
          </a:prstGeom>
          <a:solidFill>
            <a:schemeClr val="accen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603277539" name="Google Shape;430;p54"/>
          <p:cNvSpPr/>
          <p:nvPr/>
        </p:nvSpPr>
        <p:spPr bwMode="auto">
          <a:xfrm>
            <a:off x="7900317" y="1948722"/>
            <a:ext cx="2777681" cy="3867462"/>
          </a:xfrm>
          <a:prstGeom prst="rect">
            <a:avLst/>
          </a:prstGeom>
          <a:solidFill>
            <a:schemeClr val="dk2"/>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1006955716" name="Google Shape;431;p54"/>
          <p:cNvSpPr txBox="1"/>
          <p:nvPr>
            <p:ph type="body" idx="2"/>
          </p:nvPr>
        </p:nvSpPr>
        <p:spPr bwMode="auto">
          <a:xfrm>
            <a:off x="1786965"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2230869" name="Google Shape;432;p54"/>
          <p:cNvSpPr txBox="1"/>
          <p:nvPr>
            <p:ph type="body" idx="3"/>
          </p:nvPr>
        </p:nvSpPr>
        <p:spPr bwMode="auto">
          <a:xfrm>
            <a:off x="1786965"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dk1"/>
              </a:buClr>
              <a:buSzPts val="1400"/>
              <a:buNone/>
              <a:defRPr sz="1400">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9551262" name="Google Shape;433;p54"/>
          <p:cNvSpPr txBox="1"/>
          <p:nvPr>
            <p:ph type="body" idx="4"/>
          </p:nvPr>
        </p:nvSpPr>
        <p:spPr bwMode="auto">
          <a:xfrm>
            <a:off x="1786965"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accent1"/>
              </a:buClr>
              <a:buSzPts val="4400"/>
              <a:buNone/>
              <a:defRPr sz="44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29066069" name="Google Shape;434;p54"/>
          <p:cNvSpPr txBox="1"/>
          <p:nvPr>
            <p:ph type="body" idx="5"/>
          </p:nvPr>
        </p:nvSpPr>
        <p:spPr bwMode="auto">
          <a:xfrm>
            <a:off x="4980122"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21029" name="Google Shape;435;p54"/>
          <p:cNvSpPr txBox="1"/>
          <p:nvPr>
            <p:ph type="body" idx="6"/>
          </p:nvPr>
        </p:nvSpPr>
        <p:spPr bwMode="auto">
          <a:xfrm>
            <a:off x="4980122"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0640968" name="Google Shape;436;p54"/>
          <p:cNvSpPr txBox="1"/>
          <p:nvPr>
            <p:ph type="body" idx="7"/>
          </p:nvPr>
        </p:nvSpPr>
        <p:spPr bwMode="auto">
          <a:xfrm>
            <a:off x="4980122"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2454463" name="Google Shape;437;p54"/>
          <p:cNvSpPr txBox="1"/>
          <p:nvPr>
            <p:ph type="body" idx="8"/>
          </p:nvPr>
        </p:nvSpPr>
        <p:spPr bwMode="auto">
          <a:xfrm>
            <a:off x="8173279" y="2356782"/>
            <a:ext cx="2231756" cy="27699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1890787" name="Google Shape;438;p54"/>
          <p:cNvSpPr txBox="1"/>
          <p:nvPr>
            <p:ph type="body" idx="9"/>
          </p:nvPr>
        </p:nvSpPr>
        <p:spPr bwMode="auto">
          <a:xfrm>
            <a:off x="8173279" y="3773521"/>
            <a:ext cx="2231756" cy="222112"/>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1400"/>
              <a:buNone/>
              <a:defRPr sz="14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5252830" name="Google Shape;439;p54"/>
          <p:cNvSpPr txBox="1"/>
          <p:nvPr>
            <p:ph type="body" idx="13"/>
          </p:nvPr>
        </p:nvSpPr>
        <p:spPr bwMode="auto">
          <a:xfrm>
            <a:off x="8173279" y="2850317"/>
            <a:ext cx="2231756" cy="698075"/>
          </a:xfrm>
          <a:prstGeom prst="rect">
            <a:avLst/>
          </a:prstGeom>
          <a:noFill/>
          <a:ln>
            <a:noFill/>
          </a:ln>
        </p:spPr>
        <p:txBody>
          <a:bodyPr spcFirstLastPara="1" wrap="square" lIns="0" tIns="0" rIns="0" bIns="0" anchor="t" anchorCtr="0">
            <a:spAutoFit/>
          </a:bodyPr>
          <a:lstStyle>
            <a:lvl1pPr marL="457200" lvl="0" indent="-228600" algn="ctr">
              <a:lnSpc>
                <a:spcPct val="110000"/>
              </a:lnSpc>
              <a:spcBef>
                <a:spcPts val="800"/>
              </a:spcBef>
              <a:spcAft>
                <a:spcPts val="0"/>
              </a:spcAft>
              <a:buClr>
                <a:schemeClr val="lt1"/>
              </a:buClr>
              <a:buSzPts val="4400"/>
              <a:buNone/>
              <a:defRPr sz="4400" b="0" i="0">
                <a:solidFill>
                  <a:schemeClr val="l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5" preserve="0" showMasterPhAnim="0" showMasterSp="1" userDrawn="1">
  <p:cSld name="Revenue 5">
    <p:spTree>
      <p:nvGrpSpPr>
        <p:cNvPr id="1" name=""/>
        <p:cNvGrpSpPr/>
        <p:nvPr/>
      </p:nvGrpSpPr>
      <p:grpSpPr bwMode="auto">
        <a:xfrm>
          <a:off x="0" y="0"/>
          <a:ext cx="0" cy="0"/>
          <a:chOff x="0" y="0"/>
          <a:chExt cx="0" cy="0"/>
        </a:xfrm>
      </p:grpSpPr>
      <p:sp>
        <p:nvSpPr>
          <p:cNvPr id="1681403890" name="Google Shape;441;p5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65122714" name="Google Shape;442;p55"/>
          <p:cNvSpPr txBox="1"/>
          <p:nvPr>
            <p:ph type="body" idx="1"/>
          </p:nvPr>
        </p:nvSpPr>
        <p:spPr bwMode="auto">
          <a:xfrm>
            <a:off x="623888" y="605981"/>
            <a:ext cx="3037868"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58742907" name="Google Shape;443;p55"/>
          <p:cNvSpPr txBox="1"/>
          <p:nvPr>
            <p:ph type="body" idx="2"/>
          </p:nvPr>
        </p:nvSpPr>
        <p:spPr bwMode="auto">
          <a:xfrm>
            <a:off x="623888" y="3343486"/>
            <a:ext cx="2747962"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656283" name="Google Shape;444;p55"/>
          <p:cNvSpPr/>
          <p:nvPr/>
        </p:nvSpPr>
        <p:spPr bwMode="auto">
          <a:xfrm flipH="1">
            <a:off x="4079874" y="1"/>
            <a:ext cx="8112125"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cxnSp>
        <p:nvCxnSpPr>
          <p:cNvPr id="718093332" name="Google Shape;445;p55"/>
          <p:cNvCxnSpPr/>
          <p:nvPr/>
        </p:nvCxnSpPr>
        <p:spPr bwMode="auto">
          <a:xfrm>
            <a:off x="7958643" y="803977"/>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1059492322" name="Google Shape;446;p55"/>
          <p:cNvCxnSpPr/>
          <p:nvPr/>
        </p:nvCxnSpPr>
        <p:spPr bwMode="auto">
          <a:xfrm rot="10800000">
            <a:off x="4915882" y="3090326"/>
            <a:ext cx="6440109" cy="0"/>
          </a:xfrm>
          <a:prstGeom prst="straightConnector1">
            <a:avLst/>
          </a:prstGeom>
          <a:noFill/>
          <a:ln w="12700" cap="flat" cmpd="sng">
            <a:solidFill>
              <a:srgbClr val="FBFBFC">
                <a:alpha val="28235"/>
              </a:srgbClr>
            </a:solidFill>
            <a:prstDash val="solid"/>
            <a:miter lim="800000"/>
            <a:headEnd type="none" w="sm" len="sm"/>
            <a:tailEnd type="none" w="sm" len="sm"/>
          </a:ln>
        </p:spPr>
      </p:cxnSp>
      <p:cxnSp>
        <p:nvCxnSpPr>
          <p:cNvPr id="586258711" name="Google Shape;447;p55"/>
          <p:cNvCxnSpPr/>
          <p:nvPr/>
        </p:nvCxnSpPr>
        <p:spPr bwMode="auto">
          <a:xfrm>
            <a:off x="7958643" y="3433164"/>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1810762393" name="Google Shape;448;p55"/>
          <p:cNvSpPr txBox="1"/>
          <p:nvPr>
            <p:ph type="title"/>
          </p:nvPr>
        </p:nvSpPr>
        <p:spPr bwMode="auto">
          <a:xfrm>
            <a:off x="623887" y="939313"/>
            <a:ext cx="3037869" cy="1329595"/>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47219314" name="Google Shape;449;p55"/>
          <p:cNvSpPr txBox="1"/>
          <p:nvPr>
            <p:ph type="body" idx="3"/>
          </p:nvPr>
        </p:nvSpPr>
        <p:spPr bwMode="auto">
          <a:xfrm>
            <a:off x="5308769"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5025158" name="Google Shape;450;p55"/>
          <p:cNvSpPr txBox="1"/>
          <p:nvPr>
            <p:ph type="body" idx="4"/>
          </p:nvPr>
        </p:nvSpPr>
        <p:spPr bwMode="auto">
          <a:xfrm>
            <a:off x="8564727" y="162203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41910418" name="Google Shape;451;p55"/>
          <p:cNvSpPr txBox="1"/>
          <p:nvPr>
            <p:ph type="body" idx="5"/>
          </p:nvPr>
        </p:nvSpPr>
        <p:spPr bwMode="auto">
          <a:xfrm>
            <a:off x="5308769"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4680523" name="Google Shape;452;p55"/>
          <p:cNvSpPr txBox="1"/>
          <p:nvPr>
            <p:ph type="body" idx="6"/>
          </p:nvPr>
        </p:nvSpPr>
        <p:spPr bwMode="auto">
          <a:xfrm>
            <a:off x="8564727" y="423436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lt1"/>
              </a:buClr>
              <a:buSzPts val="1800"/>
              <a:buNone/>
              <a:defRPr>
                <a:solidFill>
                  <a:schemeClr val="lt1"/>
                </a:solidFill>
              </a:defRPr>
            </a:lvl1pPr>
            <a:lvl2pPr marL="914400" lvl="1" indent="-228600" algn="ctr">
              <a:lnSpc>
                <a:spcPct val="120000"/>
              </a:lnSpc>
              <a:spcBef>
                <a:spcPts val="1000"/>
              </a:spcBef>
              <a:spcAft>
                <a:spcPts val="0"/>
              </a:spcAft>
              <a:buClr>
                <a:schemeClr val="lt1"/>
              </a:buClr>
              <a:buSzPts val="1400"/>
              <a:buNone/>
              <a:defRPr>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6" preserve="0" showMasterPhAnim="0" showMasterSp="1" userDrawn="1">
  <p:cSld name="Revenue 6">
    <p:spTree>
      <p:nvGrpSpPr>
        <p:cNvPr id="1" name=""/>
        <p:cNvGrpSpPr/>
        <p:nvPr/>
      </p:nvGrpSpPr>
      <p:grpSpPr bwMode="auto">
        <a:xfrm>
          <a:off x="0" y="0"/>
          <a:ext cx="0" cy="0"/>
          <a:chOff x="0" y="0"/>
          <a:chExt cx="0" cy="0"/>
        </a:xfrm>
      </p:grpSpPr>
      <p:sp>
        <p:nvSpPr>
          <p:cNvPr id="1842402339" name="Google Shape;454;p5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156686263" name="Google Shape;455;p5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52093224" name="Google Shape;456;p56"/>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518698679" name="Google Shape;457;p56"/>
          <p:cNvCxnSpPr/>
          <p:nvPr/>
        </p:nvCxnSpPr>
        <p:spPr bwMode="auto">
          <a:xfrm rot="10800000">
            <a:off x="1338843" y="3788040"/>
            <a:ext cx="9514313" cy="0"/>
          </a:xfrm>
          <a:prstGeom prst="straightConnector1">
            <a:avLst/>
          </a:prstGeom>
          <a:noFill/>
          <a:ln w="12700" cap="flat" cmpd="sng">
            <a:solidFill>
              <a:schemeClr val="accent2"/>
            </a:solidFill>
            <a:prstDash val="solid"/>
            <a:miter lim="800000"/>
            <a:headEnd type="none" w="sm" len="sm"/>
            <a:tailEnd type="none" w="sm" len="sm"/>
          </a:ln>
        </p:spPr>
      </p:cxnSp>
      <p:cxnSp>
        <p:nvCxnSpPr>
          <p:cNvPr id="139161799" name="Google Shape;458;p56"/>
          <p:cNvCxnSpPr/>
          <p:nvPr/>
        </p:nvCxnSpPr>
        <p:spPr bwMode="auto">
          <a:xfrm>
            <a:off x="7754155" y="1714503"/>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698681975" name="Google Shape;459;p56"/>
          <p:cNvCxnSpPr/>
          <p:nvPr/>
        </p:nvCxnSpPr>
        <p:spPr bwMode="auto">
          <a:xfrm>
            <a:off x="4437845" y="1714503"/>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393604139" name="Google Shape;460;p56"/>
          <p:cNvCxnSpPr/>
          <p:nvPr/>
        </p:nvCxnSpPr>
        <p:spPr bwMode="auto">
          <a:xfrm>
            <a:off x="7754155" y="4060352"/>
            <a:ext cx="0" cy="1826982"/>
          </a:xfrm>
          <a:prstGeom prst="straightConnector1">
            <a:avLst/>
          </a:prstGeom>
          <a:noFill/>
          <a:ln w="12700" cap="flat" cmpd="sng">
            <a:solidFill>
              <a:schemeClr val="accent2"/>
            </a:solidFill>
            <a:prstDash val="solid"/>
            <a:miter lim="800000"/>
            <a:headEnd type="none" w="sm" len="sm"/>
            <a:tailEnd type="none" w="sm" len="sm"/>
          </a:ln>
        </p:spPr>
      </p:cxnSp>
      <p:cxnSp>
        <p:nvCxnSpPr>
          <p:cNvPr id="1108750631" name="Google Shape;461;p56"/>
          <p:cNvCxnSpPr/>
          <p:nvPr/>
        </p:nvCxnSpPr>
        <p:spPr bwMode="auto">
          <a:xfrm>
            <a:off x="4437845" y="4060352"/>
            <a:ext cx="0" cy="1826982"/>
          </a:xfrm>
          <a:prstGeom prst="straightConnector1">
            <a:avLst/>
          </a:prstGeom>
          <a:noFill/>
          <a:ln w="12700" cap="flat" cmpd="sng">
            <a:solidFill>
              <a:schemeClr val="accent2"/>
            </a:solidFill>
            <a:prstDash val="solid"/>
            <a:miter lim="800000"/>
            <a:headEnd type="none" w="sm" len="sm"/>
            <a:tailEnd type="none" w="sm" len="sm"/>
          </a:ln>
        </p:spPr>
      </p:cxnSp>
      <p:sp>
        <p:nvSpPr>
          <p:cNvPr id="1316170331" name="Google Shape;462;p56"/>
          <p:cNvSpPr txBox="1"/>
          <p:nvPr>
            <p:ph type="body" idx="2"/>
          </p:nvPr>
        </p:nvSpPr>
        <p:spPr bwMode="auto">
          <a:xfrm>
            <a:off x="1663814"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8085114" name="Google Shape;463;p56"/>
          <p:cNvSpPr txBox="1"/>
          <p:nvPr>
            <p:ph type="body" idx="3"/>
          </p:nvPr>
        </p:nvSpPr>
        <p:spPr bwMode="auto">
          <a:xfrm>
            <a:off x="4980123"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68406078" name="Google Shape;464;p56"/>
          <p:cNvSpPr txBox="1"/>
          <p:nvPr>
            <p:ph type="body" idx="4"/>
          </p:nvPr>
        </p:nvSpPr>
        <p:spPr bwMode="auto">
          <a:xfrm>
            <a:off x="8296432" y="2414667"/>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3756415" name="Google Shape;465;p56"/>
          <p:cNvSpPr txBox="1"/>
          <p:nvPr>
            <p:ph type="body" idx="5"/>
          </p:nvPr>
        </p:nvSpPr>
        <p:spPr bwMode="auto">
          <a:xfrm>
            <a:off x="1663814"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9028991" name="Google Shape;466;p56"/>
          <p:cNvSpPr txBox="1"/>
          <p:nvPr>
            <p:ph type="body" idx="6"/>
          </p:nvPr>
        </p:nvSpPr>
        <p:spPr bwMode="auto">
          <a:xfrm>
            <a:off x="4980123"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3146926" name="Google Shape;467;p56"/>
          <p:cNvSpPr txBox="1"/>
          <p:nvPr>
            <p:ph type="body" idx="7"/>
          </p:nvPr>
        </p:nvSpPr>
        <p:spPr bwMode="auto">
          <a:xfrm>
            <a:off x="8296432" y="4743659"/>
            <a:ext cx="2231754" cy="94615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solidFill>
                  <a:schemeClr val="dk1"/>
                </a:solidFill>
              </a:defRPr>
            </a:lvl1pPr>
            <a:lvl2pPr marL="914400" lvl="1" indent="-228600" algn="ctr">
              <a:lnSpc>
                <a:spcPct val="120000"/>
              </a:lnSpc>
              <a:spcBef>
                <a:spcPts val="1000"/>
              </a:spcBef>
              <a:spcAft>
                <a:spcPts val="0"/>
              </a:spcAft>
              <a:buClr>
                <a:schemeClr val="dk1"/>
              </a:buClr>
              <a:buSzPts val="1400"/>
              <a:buNone/>
              <a:defRPr>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1" preserve="0" showMasterPhAnim="0" showMasterSp="1" userDrawn="1">
  <p:cSld name="Traction 1">
    <p:spTree>
      <p:nvGrpSpPr>
        <p:cNvPr id="1" name=""/>
        <p:cNvGrpSpPr/>
        <p:nvPr/>
      </p:nvGrpSpPr>
      <p:grpSpPr bwMode="auto">
        <a:xfrm>
          <a:off x="0" y="0"/>
          <a:ext cx="0" cy="0"/>
          <a:chOff x="0" y="0"/>
          <a:chExt cx="0" cy="0"/>
        </a:xfrm>
      </p:grpSpPr>
      <p:sp>
        <p:nvSpPr>
          <p:cNvPr id="1487545793" name="Google Shape;469;p57"/>
          <p:cNvSpPr txBox="1"/>
          <p:nvPr>
            <p:ph type="body" idx="1"/>
          </p:nvPr>
        </p:nvSpPr>
        <p:spPr bwMode="auto">
          <a:xfrm>
            <a:off x="623888" y="2065557"/>
            <a:ext cx="7653836" cy="37087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grpSp>
        <p:nvGrpSpPr>
          <p:cNvPr id="1652973541" name="Google Shape;470;p57"/>
          <p:cNvGrpSpPr/>
          <p:nvPr/>
        </p:nvGrpSpPr>
        <p:grpSpPr bwMode="auto">
          <a:xfrm>
            <a:off x="8766178" y="3781877"/>
            <a:ext cx="2749844" cy="1892372"/>
            <a:chOff x="8583746" y="3881893"/>
            <a:chExt cx="2749844" cy="1677846"/>
          </a:xfrm>
        </p:grpSpPr>
        <p:cxnSp>
          <p:nvCxnSpPr>
            <p:cNvPr id="471" name="Google Shape;471;p57"/>
            <p:cNvCxnSpPr/>
            <p:nvPr/>
          </p:nvCxnSpPr>
          <p:spPr bwMode="auto">
            <a:xfrm>
              <a:off x="9958668" y="3881893"/>
              <a:ext cx="0" cy="1677846"/>
            </a:xfrm>
            <a:prstGeom prst="straightConnector1">
              <a:avLst/>
            </a:prstGeom>
            <a:noFill/>
            <a:ln w="12700" cap="flat" cmpd="sng">
              <a:solidFill>
                <a:schemeClr val="accent2"/>
              </a:solidFill>
              <a:prstDash val="solid"/>
              <a:miter lim="800000"/>
              <a:headEnd type="none" w="sm" len="sm"/>
              <a:tailEnd type="none" w="sm" len="sm"/>
            </a:ln>
          </p:spPr>
        </p:cxnSp>
        <p:cxnSp>
          <p:nvCxnSpPr>
            <p:cNvPr id="472" name="Google Shape;472;p57"/>
            <p:cNvCxnSpPr/>
            <p:nvPr/>
          </p:nvCxnSpPr>
          <p:spPr bwMode="auto">
            <a:xfrm rot="10800000">
              <a:off x="8583746" y="4720816"/>
              <a:ext cx="2749844" cy="0"/>
            </a:xfrm>
            <a:prstGeom prst="straightConnector1">
              <a:avLst/>
            </a:prstGeom>
            <a:noFill/>
            <a:ln w="12700" cap="flat" cmpd="sng">
              <a:solidFill>
                <a:schemeClr val="accent2"/>
              </a:solidFill>
              <a:prstDash val="solid"/>
              <a:miter lim="800000"/>
              <a:headEnd type="none" w="sm" len="sm"/>
              <a:tailEnd type="none" w="sm" len="sm"/>
            </a:ln>
          </p:spPr>
        </p:cxnSp>
      </p:grpSp>
      <p:sp>
        <p:nvSpPr>
          <p:cNvPr id="1939817606" name="Google Shape;473;p5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76518702" name="Google Shape;474;p5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42375059" name="Google Shape;475;p57"/>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94643445" name="Google Shape;476;p57"/>
          <p:cNvSpPr txBox="1"/>
          <p:nvPr>
            <p:ph type="body" idx="3"/>
          </p:nvPr>
        </p:nvSpPr>
        <p:spPr bwMode="auto">
          <a:xfrm>
            <a:off x="8734734" y="2067264"/>
            <a:ext cx="1358908" cy="1357200"/>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2000"/>
              <a:buNone/>
              <a:defRPr sz="2000">
                <a:solidFill>
                  <a:schemeClr val="accent1"/>
                </a:solidFill>
              </a:defRPr>
            </a:lvl1pPr>
            <a:lvl2pPr marL="914400" lvl="1" indent="-228600" algn="ctr">
              <a:lnSpc>
                <a:spcPct val="120000"/>
              </a:lnSpc>
              <a:spcBef>
                <a:spcPts val="200"/>
              </a:spcBef>
              <a:spcAft>
                <a:spcPts val="0"/>
              </a:spcAft>
              <a:buClr>
                <a:schemeClr val="dk1"/>
              </a:buClr>
              <a:buSzPts val="1100"/>
              <a:buNone/>
              <a:defRPr sz="11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81749993" name="Google Shape;477;p57"/>
          <p:cNvSpPr txBox="1"/>
          <p:nvPr>
            <p:ph type="body" idx="4"/>
          </p:nvPr>
        </p:nvSpPr>
        <p:spPr bwMode="auto">
          <a:xfrm>
            <a:off x="10209204" y="2067264"/>
            <a:ext cx="1358908" cy="1357200"/>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2000"/>
              <a:buNone/>
              <a:defRPr sz="2000">
                <a:solidFill>
                  <a:schemeClr val="accent1"/>
                </a:solidFill>
              </a:defRPr>
            </a:lvl1pPr>
            <a:lvl2pPr marL="914400" lvl="1" indent="-228600" algn="ctr">
              <a:lnSpc>
                <a:spcPct val="120000"/>
              </a:lnSpc>
              <a:spcBef>
                <a:spcPts val="200"/>
              </a:spcBef>
              <a:spcAft>
                <a:spcPts val="0"/>
              </a:spcAft>
              <a:buClr>
                <a:schemeClr val="dk1"/>
              </a:buClr>
              <a:buSzPts val="1100"/>
              <a:buNone/>
              <a:defRPr sz="11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85013230" name="Google Shape;478;p57"/>
          <p:cNvSpPr txBox="1"/>
          <p:nvPr>
            <p:ph type="body" idx="5"/>
          </p:nvPr>
        </p:nvSpPr>
        <p:spPr bwMode="auto">
          <a:xfrm>
            <a:off x="8844404" y="4004942"/>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55280414" name="Google Shape;479;p57"/>
          <p:cNvSpPr txBox="1"/>
          <p:nvPr>
            <p:ph type="body" idx="6"/>
          </p:nvPr>
        </p:nvSpPr>
        <p:spPr bwMode="auto">
          <a:xfrm>
            <a:off x="10318874" y="4004942"/>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0439920" name="Google Shape;480;p57"/>
          <p:cNvSpPr txBox="1"/>
          <p:nvPr>
            <p:ph type="body" idx="7"/>
          </p:nvPr>
        </p:nvSpPr>
        <p:spPr bwMode="auto">
          <a:xfrm>
            <a:off x="8844404" y="4948541"/>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1755375" name="Google Shape;481;p57"/>
          <p:cNvSpPr txBox="1"/>
          <p:nvPr>
            <p:ph type="body" idx="8"/>
          </p:nvPr>
        </p:nvSpPr>
        <p:spPr bwMode="auto">
          <a:xfrm>
            <a:off x="10318874" y="4948541"/>
            <a:ext cx="1139568" cy="50263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00"/>
              </a:spcBef>
              <a:spcAft>
                <a:spcPts val="0"/>
              </a:spcAft>
              <a:buClr>
                <a:schemeClr val="dk2"/>
              </a:buClr>
              <a:buSzPts val="1800"/>
              <a:buNone/>
              <a:defRPr sz="18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1"/>
              </a:buClr>
              <a:buSzPts val="1100"/>
              <a:buNone/>
              <a:defRPr sz="1100">
                <a:solidFill>
                  <a:schemeClr val="dk1"/>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2" preserve="0" showMasterPhAnim="0" showMasterSp="1" userDrawn="1">
  <p:cSld name="Traction 2">
    <p:spTree>
      <p:nvGrpSpPr>
        <p:cNvPr id="1" name=""/>
        <p:cNvGrpSpPr/>
        <p:nvPr/>
      </p:nvGrpSpPr>
      <p:grpSpPr bwMode="auto">
        <a:xfrm>
          <a:off x="0" y="0"/>
          <a:ext cx="0" cy="0"/>
          <a:chOff x="0" y="0"/>
          <a:chExt cx="0" cy="0"/>
        </a:xfrm>
      </p:grpSpPr>
      <p:sp>
        <p:nvSpPr>
          <p:cNvPr id="192975684" name="Google Shape;483;p58"/>
          <p:cNvSpPr txBox="1"/>
          <p:nvPr>
            <p:ph type="body" idx="1"/>
          </p:nvPr>
        </p:nvSpPr>
        <p:spPr bwMode="auto">
          <a:xfrm>
            <a:off x="623888" y="2065557"/>
            <a:ext cx="7653836" cy="37087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3156508" name="Google Shape;484;p5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427972603" name="Google Shape;485;p5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88538082" name="Google Shape;486;p58"/>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49039074" name="Google Shape;487;p58"/>
          <p:cNvSpPr txBox="1"/>
          <p:nvPr>
            <p:ph type="body" idx="3"/>
          </p:nvPr>
        </p:nvSpPr>
        <p:spPr bwMode="auto">
          <a:xfrm>
            <a:off x="8644128" y="4013178"/>
            <a:ext cx="2923984" cy="1761086"/>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accent1"/>
              </a:buClr>
              <a:buSzPts val="4000"/>
              <a:buNone/>
              <a:defRPr sz="4000" b="0" i="0">
                <a:solidFill>
                  <a:schemeClr val="accent1"/>
                </a:solidFill>
                <a:latin typeface="Montserrat ExtraLight"/>
                <a:ea typeface="Montserrat ExtraLight"/>
                <a:cs typeface="Montserrat ExtraLight"/>
              </a:defRPr>
            </a:lvl1pPr>
            <a:lvl2pPr marL="914400" lvl="1" indent="-228600" algn="ctr">
              <a:lnSpc>
                <a:spcPct val="120000"/>
              </a:lnSpc>
              <a:spcBef>
                <a:spcPts val="200"/>
              </a:spcBef>
              <a:spcAft>
                <a:spcPts val="0"/>
              </a:spcAft>
              <a:buClr>
                <a:schemeClr val="dk1"/>
              </a:buClr>
              <a:buSzPts val="1400"/>
              <a:buNone/>
              <a:defRPr sz="1400">
                <a:solidFill>
                  <a:schemeClr val="dk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2315342" name="Google Shape;488;p58"/>
          <p:cNvSpPr txBox="1"/>
          <p:nvPr>
            <p:ph type="body" idx="4"/>
          </p:nvPr>
        </p:nvSpPr>
        <p:spPr bwMode="auto">
          <a:xfrm>
            <a:off x="8644128" y="2065556"/>
            <a:ext cx="2923984" cy="1761086"/>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4000"/>
              <a:buNone/>
              <a:defRPr sz="4000" b="0" i="0">
                <a:solidFill>
                  <a:schemeClr val="lt1"/>
                </a:solidFill>
                <a:latin typeface="Montserrat ExtraLight"/>
                <a:ea typeface="Montserrat ExtraLight"/>
                <a:cs typeface="Montserrat ExtraLight"/>
              </a:defRPr>
            </a:lvl1pPr>
            <a:lvl2pPr marL="914400" lvl="1" indent="-228600" algn="ctr">
              <a:lnSpc>
                <a:spcPct val="120000"/>
              </a:lnSpc>
              <a:spcBef>
                <a:spcPts val="200"/>
              </a:spcBef>
              <a:spcAft>
                <a:spcPts val="0"/>
              </a:spcAft>
              <a:buClr>
                <a:schemeClr val="lt1"/>
              </a:buClr>
              <a:buSzPts val="1400"/>
              <a:buNone/>
              <a:defRPr sz="14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3" preserve="0" showMasterPhAnim="0" showMasterSp="1" userDrawn="1">
  <p:cSld name="Traction 3">
    <p:spTree>
      <p:nvGrpSpPr>
        <p:cNvPr id="1" name=""/>
        <p:cNvGrpSpPr/>
        <p:nvPr/>
      </p:nvGrpSpPr>
      <p:grpSpPr bwMode="auto">
        <a:xfrm>
          <a:off x="0" y="0"/>
          <a:ext cx="0" cy="0"/>
          <a:chOff x="0" y="0"/>
          <a:chExt cx="0" cy="0"/>
        </a:xfrm>
      </p:grpSpPr>
      <p:sp>
        <p:nvSpPr>
          <p:cNvPr id="1535121902" name="Google Shape;490;p59"/>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6135200" name="Google Shape;491;p59"/>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1351136" name="Google Shape;492;p5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479684760" name="Google Shape;493;p5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9706196" name="Google Shape;494;p59"/>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769363264" name="Google Shape;495;p59"/>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4" preserve="0" showMasterPhAnim="0" showMasterSp="1" userDrawn="1">
  <p:cSld name="Traction 4">
    <p:spTree>
      <p:nvGrpSpPr>
        <p:cNvPr id="1" name=""/>
        <p:cNvGrpSpPr/>
        <p:nvPr/>
      </p:nvGrpSpPr>
      <p:grpSpPr bwMode="auto">
        <a:xfrm>
          <a:off x="0" y="0"/>
          <a:ext cx="0" cy="0"/>
          <a:chOff x="0" y="0"/>
          <a:chExt cx="0" cy="0"/>
        </a:xfrm>
      </p:grpSpPr>
      <p:sp>
        <p:nvSpPr>
          <p:cNvPr id="1458507664" name="Google Shape;497;p60"/>
          <p:cNvSpPr txBox="1"/>
          <p:nvPr>
            <p:ph type="body" idx="1"/>
          </p:nvPr>
        </p:nvSpPr>
        <p:spPr bwMode="auto">
          <a:xfrm>
            <a:off x="623887"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835859" name="Google Shape;498;p60"/>
          <p:cNvSpPr txBox="1"/>
          <p:nvPr>
            <p:ph type="body" idx="2"/>
          </p:nvPr>
        </p:nvSpPr>
        <p:spPr bwMode="auto">
          <a:xfrm>
            <a:off x="4457999"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1731605" name="Google Shape;499;p6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43080780" name="Google Shape;500;p6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070996905" name="Google Shape;501;p60"/>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031528195" name="Google Shape;502;p60"/>
          <p:cNvCxnSpPr/>
          <p:nvPr/>
        </p:nvCxnSpPr>
        <p:spPr bwMode="auto">
          <a:xfrm>
            <a:off x="4178943"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924867523" name="Google Shape;503;p60"/>
          <p:cNvSpPr txBox="1"/>
          <p:nvPr>
            <p:ph type="body" idx="4"/>
          </p:nvPr>
        </p:nvSpPr>
        <p:spPr bwMode="auto">
          <a:xfrm>
            <a:off x="8292112" y="1825625"/>
            <a:ext cx="32760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151993083" name="Google Shape;504;p60"/>
          <p:cNvCxnSpPr/>
          <p:nvPr/>
        </p:nvCxnSpPr>
        <p:spPr bwMode="auto">
          <a:xfrm>
            <a:off x="8013055" y="1825625"/>
            <a:ext cx="0" cy="3942129"/>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5" preserve="0" showMasterPhAnim="0" showMasterSp="1" userDrawn="1">
  <p:cSld name="Traction 5">
    <p:spTree>
      <p:nvGrpSpPr>
        <p:cNvPr id="1" name=""/>
        <p:cNvGrpSpPr/>
        <p:nvPr/>
      </p:nvGrpSpPr>
      <p:grpSpPr bwMode="auto">
        <a:xfrm>
          <a:off x="0" y="0"/>
          <a:ext cx="0" cy="0"/>
          <a:chOff x="0" y="0"/>
          <a:chExt cx="0" cy="0"/>
        </a:xfrm>
      </p:grpSpPr>
      <p:sp>
        <p:nvSpPr>
          <p:cNvPr id="201731550" name="Google Shape;506;p61"/>
          <p:cNvSpPr txBox="1"/>
          <p:nvPr>
            <p:ph type="body" idx="1"/>
          </p:nvPr>
        </p:nvSpPr>
        <p:spPr bwMode="auto">
          <a:xfrm>
            <a:off x="623887" y="1825625"/>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1304624" name="Google Shape;507;p61"/>
          <p:cNvSpPr txBox="1"/>
          <p:nvPr>
            <p:ph type="body" idx="2"/>
          </p:nvPr>
        </p:nvSpPr>
        <p:spPr bwMode="auto">
          <a:xfrm>
            <a:off x="6386512" y="1825625"/>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58987336" name="Google Shape;508;p6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840822510" name="Google Shape;509;p6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341487295" name="Google Shape;510;p61"/>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855209203" name="Google Shape;511;p61"/>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5638027" name="Google Shape;512;p61"/>
          <p:cNvSpPr txBox="1"/>
          <p:nvPr>
            <p:ph type="body" idx="4"/>
          </p:nvPr>
        </p:nvSpPr>
        <p:spPr bwMode="auto">
          <a:xfrm>
            <a:off x="623887" y="4039754"/>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0161349" name="Google Shape;513;p61"/>
          <p:cNvSpPr txBox="1"/>
          <p:nvPr>
            <p:ph type="body" idx="5"/>
          </p:nvPr>
        </p:nvSpPr>
        <p:spPr bwMode="auto">
          <a:xfrm>
            <a:off x="6386512" y="4039754"/>
            <a:ext cx="5181600" cy="172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200578380" name="Google Shape;514;p61"/>
          <p:cNvCxnSpPr/>
          <p:nvPr/>
        </p:nvCxnSpPr>
        <p:spPr bwMode="auto">
          <a:xfrm rot="10800000">
            <a:off x="623886" y="3796689"/>
            <a:ext cx="10944225"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type="twoObj" userDrawn="1">
  <p:cSld name="TWO_OBJECTS">
    <p:spTree>
      <p:nvGrpSpPr>
        <p:cNvPr id="1" name=""/>
        <p:cNvGrpSpPr/>
        <p:nvPr/>
      </p:nvGrpSpPr>
      <p:grpSpPr bwMode="auto">
        <a:xfrm>
          <a:off x="0" y="0"/>
          <a:ext cx="0" cy="0"/>
          <a:chOff x="0" y="0"/>
          <a:chExt cx="0" cy="0"/>
        </a:xfrm>
      </p:grpSpPr>
      <p:sp>
        <p:nvSpPr>
          <p:cNvPr id="205109159" name="Google Shape;39;p7"/>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934951680" name="Google Shape;40;p7"/>
          <p:cNvSpPr txBox="1"/>
          <p:nvPr>
            <p:ph type="body" idx="1"/>
          </p:nvPr>
        </p:nvSpPr>
        <p:spPr bwMode="auto">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5096472" name="Google Shape;41;p7"/>
          <p:cNvSpPr txBox="1"/>
          <p:nvPr>
            <p:ph type="body" idx="2"/>
          </p:nvPr>
        </p:nvSpPr>
        <p:spPr bwMode="auto">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2666553" name="Google Shape;42;p7"/>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832134880" name="Google Shape;43;p7"/>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703467305" name="Google Shape;44;p7"/>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6" preserve="0" showMasterPhAnim="0" showMasterSp="1" userDrawn="1">
  <p:cSld name="Traction 6">
    <p:spTree>
      <p:nvGrpSpPr>
        <p:cNvPr id="1" name=""/>
        <p:cNvGrpSpPr/>
        <p:nvPr/>
      </p:nvGrpSpPr>
      <p:grpSpPr bwMode="auto">
        <a:xfrm>
          <a:off x="0" y="0"/>
          <a:ext cx="0" cy="0"/>
          <a:chOff x="0" y="0"/>
          <a:chExt cx="0" cy="0"/>
        </a:xfrm>
      </p:grpSpPr>
      <p:sp>
        <p:nvSpPr>
          <p:cNvPr id="1718644808" name="Google Shape;516;p6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50006176" name="Google Shape;517;p62"/>
          <p:cNvSpPr txBox="1"/>
          <p:nvPr>
            <p:ph type="title"/>
          </p:nvPr>
        </p:nvSpPr>
        <p:spPr bwMode="auto">
          <a:xfrm>
            <a:off x="623887" y="2764203"/>
            <a:ext cx="3089697" cy="1329595"/>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08752253" name="Google Shape;518;p62"/>
          <p:cNvSpPr txBox="1"/>
          <p:nvPr>
            <p:ph type="body" idx="1"/>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63600190" name="Google Shape;519;p62"/>
          <p:cNvSpPr txBox="1"/>
          <p:nvPr>
            <p:ph type="body" idx="2"/>
          </p:nvPr>
        </p:nvSpPr>
        <p:spPr bwMode="auto">
          <a:xfrm>
            <a:off x="4079874" y="1737140"/>
            <a:ext cx="1708463" cy="1587025"/>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2000"/>
              <a:buNone/>
              <a:defRPr sz="2000">
                <a:solidFill>
                  <a:schemeClr val="lt1"/>
                </a:solidFill>
              </a:defRPr>
            </a:lvl1pPr>
            <a:lvl2pPr marL="914400" lvl="1" indent="-228600" algn="ctr">
              <a:lnSpc>
                <a:spcPct val="120000"/>
              </a:lnSpc>
              <a:spcBef>
                <a:spcPts val="200"/>
              </a:spcBef>
              <a:spcAft>
                <a:spcPts val="0"/>
              </a:spcAft>
              <a:buClr>
                <a:schemeClr val="lt1"/>
              </a:buClr>
              <a:buSzPts val="1100"/>
              <a:buNone/>
              <a:defRPr sz="11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95369874" name="Google Shape;520;p62"/>
          <p:cNvSpPr txBox="1"/>
          <p:nvPr>
            <p:ph type="body" idx="3"/>
          </p:nvPr>
        </p:nvSpPr>
        <p:spPr bwMode="auto">
          <a:xfrm>
            <a:off x="6006467"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7397113" name="Google Shape;521;p62"/>
          <p:cNvSpPr txBox="1"/>
          <p:nvPr>
            <p:ph type="body" idx="4"/>
          </p:nvPr>
        </p:nvSpPr>
        <p:spPr bwMode="auto">
          <a:xfrm>
            <a:off x="7933059"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5525472" name="Google Shape;522;p62"/>
          <p:cNvSpPr txBox="1"/>
          <p:nvPr>
            <p:ph type="body" idx="5"/>
          </p:nvPr>
        </p:nvSpPr>
        <p:spPr bwMode="auto">
          <a:xfrm>
            <a:off x="9859650" y="1737140"/>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45840948" name="Google Shape;523;p62"/>
          <p:cNvSpPr txBox="1"/>
          <p:nvPr>
            <p:ph type="body" idx="6"/>
          </p:nvPr>
        </p:nvSpPr>
        <p:spPr bwMode="auto">
          <a:xfrm>
            <a:off x="4079874" y="3533833"/>
            <a:ext cx="1708463" cy="1587025"/>
          </a:xfrm>
          <a:prstGeom prst="rect">
            <a:avLst/>
          </a:prstGeom>
          <a:solidFill>
            <a:schemeClr val="accen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lt1"/>
              </a:buClr>
              <a:buSzPts val="2000"/>
              <a:buNone/>
              <a:defRPr sz="2000">
                <a:solidFill>
                  <a:schemeClr val="lt1"/>
                </a:solidFill>
              </a:defRPr>
            </a:lvl1pPr>
            <a:lvl2pPr marL="914400" lvl="1" indent="-228600" algn="ctr">
              <a:lnSpc>
                <a:spcPct val="120000"/>
              </a:lnSpc>
              <a:spcBef>
                <a:spcPts val="200"/>
              </a:spcBef>
              <a:spcAft>
                <a:spcPts val="0"/>
              </a:spcAft>
              <a:buClr>
                <a:schemeClr val="lt1"/>
              </a:buClr>
              <a:buSzPts val="1100"/>
              <a:buNone/>
              <a:defRPr sz="1100">
                <a:solidFill>
                  <a:schemeClr val="lt1"/>
                </a:solidFill>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67466394" name="Google Shape;524;p62"/>
          <p:cNvSpPr txBox="1"/>
          <p:nvPr>
            <p:ph type="body" idx="7"/>
          </p:nvPr>
        </p:nvSpPr>
        <p:spPr bwMode="auto">
          <a:xfrm>
            <a:off x="6006467"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5274087" name="Google Shape;525;p62"/>
          <p:cNvSpPr txBox="1"/>
          <p:nvPr>
            <p:ph type="body" idx="8"/>
          </p:nvPr>
        </p:nvSpPr>
        <p:spPr bwMode="auto">
          <a:xfrm>
            <a:off x="7933059"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08864470" name="Google Shape;526;p62"/>
          <p:cNvSpPr txBox="1"/>
          <p:nvPr>
            <p:ph type="body" idx="9"/>
          </p:nvPr>
        </p:nvSpPr>
        <p:spPr bwMode="auto">
          <a:xfrm>
            <a:off x="9859650" y="3533833"/>
            <a:ext cx="1708463" cy="1587025"/>
          </a:xfrm>
          <a:prstGeom prst="rect">
            <a:avLst/>
          </a:prstGeom>
          <a:solidFill>
            <a:schemeClr val="lt1"/>
          </a:solidFill>
          <a:ln>
            <a:noFill/>
          </a:ln>
          <a:effectLst>
            <a:outerShdw blurRad="381000" algn="ctr" rotWithShape="0">
              <a:srgbClr val="000000">
                <a:alpha val="8235"/>
              </a:srgbClr>
            </a:outerShdw>
          </a:effectLst>
        </p:spPr>
        <p:txBody>
          <a:bodyPr spcFirstLastPara="1" wrap="square" lIns="0" tIns="0" rIns="0" bIns="0" anchor="ctr" anchorCtr="0">
            <a:noAutofit/>
          </a:bodyPr>
          <a:lstStyle>
            <a:lvl1pPr marL="457200" lvl="0" indent="-228600" algn="ctr">
              <a:lnSpc>
                <a:spcPct val="100000"/>
              </a:lnSpc>
              <a:spcBef>
                <a:spcPts val="200"/>
              </a:spcBef>
              <a:spcAft>
                <a:spcPts val="0"/>
              </a:spcAft>
              <a:buClr>
                <a:schemeClr val="dk2"/>
              </a:buClr>
              <a:buSzPts val="2000"/>
              <a:buNone/>
              <a:defRPr sz="2000">
                <a:solidFill>
                  <a:schemeClr val="dk2"/>
                </a:solidFill>
                <a:latin typeface="Montserrat Light"/>
                <a:ea typeface="Montserrat Light"/>
                <a:cs typeface="Montserrat Light"/>
              </a:defRPr>
            </a:lvl1pPr>
            <a:lvl2pPr marL="914400" lvl="1" indent="-228600" algn="ctr">
              <a:lnSpc>
                <a:spcPct val="120000"/>
              </a:lnSpc>
              <a:spcBef>
                <a:spcPts val="200"/>
              </a:spcBef>
              <a:spcAft>
                <a:spcPts val="0"/>
              </a:spcAft>
              <a:buClr>
                <a:schemeClr val="dk2"/>
              </a:buClr>
              <a:buSzPts val="1100"/>
              <a:buNone/>
              <a:defRPr sz="1100">
                <a:solidFill>
                  <a:schemeClr val="dk2"/>
                </a:solidFill>
                <a:latin typeface="Montserrat Light"/>
                <a:ea typeface="Montserrat Light"/>
                <a:cs typeface="Montserrat Light"/>
              </a:defRPr>
            </a:lvl2pPr>
            <a:lvl3pPr marL="1371600" lvl="2" indent="-317500" algn="ctr">
              <a:lnSpc>
                <a:spcPct val="120000"/>
              </a:lnSpc>
              <a:spcBef>
                <a:spcPts val="500"/>
              </a:spcBef>
              <a:spcAft>
                <a:spcPts val="0"/>
              </a:spcAft>
              <a:buClr>
                <a:schemeClr val="lt1"/>
              </a:buClr>
              <a:buSzPts val="1400"/>
              <a:buChar char="•"/>
              <a:defRPr>
                <a:solidFill>
                  <a:schemeClr val="lt1"/>
                </a:solidFill>
              </a:defRPr>
            </a:lvl3pPr>
            <a:lvl4pPr marL="1828800" lvl="3" indent="-304800" algn="ctr">
              <a:lnSpc>
                <a:spcPct val="120000"/>
              </a:lnSpc>
              <a:spcBef>
                <a:spcPts val="300"/>
              </a:spcBef>
              <a:spcAft>
                <a:spcPts val="0"/>
              </a:spcAft>
              <a:buClr>
                <a:schemeClr val="lt1"/>
              </a:buClr>
              <a:buSzPts val="1200"/>
              <a:buChar char="−"/>
              <a:defRPr>
                <a:solidFill>
                  <a:schemeClr val="lt1"/>
                </a:solidFill>
              </a:defRPr>
            </a:lvl4pPr>
            <a:lvl5pPr marL="2286000" lvl="4" indent="-304800" algn="ctr">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7" preserve="0" showMasterPhAnim="0" showMasterSp="1" userDrawn="1">
  <p:cSld name="Traction 7">
    <p:spTree>
      <p:nvGrpSpPr>
        <p:cNvPr id="1" name=""/>
        <p:cNvGrpSpPr/>
        <p:nvPr/>
      </p:nvGrpSpPr>
      <p:grpSpPr bwMode="auto">
        <a:xfrm>
          <a:off x="0" y="0"/>
          <a:ext cx="0" cy="0"/>
          <a:chOff x="0" y="0"/>
          <a:chExt cx="0" cy="0"/>
        </a:xfrm>
      </p:grpSpPr>
      <p:sp>
        <p:nvSpPr>
          <p:cNvPr id="2006745106" name="Google Shape;528;p6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794813523" name="Google Shape;529;p6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58204924" name="Google Shape;530;p63"/>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56706660" name="Google Shape;531;p63"/>
          <p:cNvSpPr txBox="1"/>
          <p:nvPr>
            <p:ph type="body" idx="2"/>
          </p:nvPr>
        </p:nvSpPr>
        <p:spPr bwMode="auto">
          <a:xfrm>
            <a:off x="623891"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5353717" name="Google Shape;532;p63"/>
          <p:cNvSpPr txBox="1"/>
          <p:nvPr>
            <p:ph type="body" idx="3"/>
          </p:nvPr>
        </p:nvSpPr>
        <p:spPr bwMode="auto">
          <a:xfrm>
            <a:off x="4368007"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149971" name="Google Shape;533;p63"/>
          <p:cNvSpPr txBox="1"/>
          <p:nvPr>
            <p:ph type="body" idx="4"/>
          </p:nvPr>
        </p:nvSpPr>
        <p:spPr bwMode="auto">
          <a:xfrm>
            <a:off x="8112125" y="1948720"/>
            <a:ext cx="3455986" cy="3867463"/>
          </a:xfrm>
          <a:prstGeom prst="rect">
            <a:avLst/>
          </a:prstGeom>
          <a:solidFill>
            <a:schemeClr val="lt2"/>
          </a:solidFill>
          <a:ln>
            <a:noFill/>
          </a:ln>
          <a:effectLst>
            <a:outerShdw blurRad="381000" algn="ctr" rotWithShape="0">
              <a:schemeClr val="dk2">
                <a:alpha val="8235"/>
              </a:schemeClr>
            </a:outerShdw>
          </a:effectLst>
        </p:spPr>
        <p:txBody>
          <a:bodyPr spcFirstLastPara="1" wrap="square" lIns="0" tIns="468000" rIns="0" bIns="0" anchor="t" anchorCtr="0">
            <a:noAutofit/>
          </a:bodyPr>
          <a:lstStyle>
            <a:lvl1pPr marL="457200" lvl="0" indent="-228600" algn="ctr">
              <a:lnSpc>
                <a:spcPct val="100000"/>
              </a:lnSpc>
              <a:spcBef>
                <a:spcPts val="0"/>
              </a:spcBef>
              <a:spcAft>
                <a:spcPts val="0"/>
              </a:spcAft>
              <a:buClr>
                <a:schemeClr val="dk2"/>
              </a:buClr>
              <a:buSzPts val="1800"/>
              <a:buNone/>
              <a:defRPr sz="1800" b="1" i="0" cap="none">
                <a:solidFill>
                  <a:schemeClr val="dk2"/>
                </a:solidFill>
                <a:latin typeface="Montserrat"/>
                <a:ea typeface="Montserrat"/>
                <a:cs typeface="Montserra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10052043" name="Google Shape;534;p63"/>
          <p:cNvSpPr txBox="1"/>
          <p:nvPr>
            <p:ph type="body" idx="5"/>
          </p:nvPr>
        </p:nvSpPr>
        <p:spPr bwMode="auto">
          <a:xfrm>
            <a:off x="1109231"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37368591" name="Google Shape;535;p63"/>
          <p:cNvSpPr txBox="1"/>
          <p:nvPr>
            <p:ph type="body" idx="6"/>
          </p:nvPr>
        </p:nvSpPr>
        <p:spPr bwMode="auto">
          <a:xfrm>
            <a:off x="2438160"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7023096" name="Google Shape;536;p63"/>
          <p:cNvSpPr txBox="1"/>
          <p:nvPr>
            <p:ph type="body" idx="7"/>
          </p:nvPr>
        </p:nvSpPr>
        <p:spPr bwMode="auto">
          <a:xfrm>
            <a:off x="1109231"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12525003" name="Google Shape;537;p63"/>
          <p:cNvSpPr txBox="1"/>
          <p:nvPr>
            <p:ph type="body" idx="8"/>
          </p:nvPr>
        </p:nvSpPr>
        <p:spPr bwMode="auto">
          <a:xfrm>
            <a:off x="2438160"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9082979" name="Google Shape;538;p63"/>
          <p:cNvSpPr txBox="1"/>
          <p:nvPr>
            <p:ph type="body" idx="9"/>
          </p:nvPr>
        </p:nvSpPr>
        <p:spPr bwMode="auto">
          <a:xfrm>
            <a:off x="1109231"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332981" name="Google Shape;539;p63"/>
          <p:cNvSpPr txBox="1"/>
          <p:nvPr>
            <p:ph type="body" idx="13"/>
          </p:nvPr>
        </p:nvSpPr>
        <p:spPr bwMode="auto">
          <a:xfrm>
            <a:off x="2438160"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32609456" name="Google Shape;540;p63"/>
          <p:cNvSpPr txBox="1"/>
          <p:nvPr>
            <p:ph type="body" idx="14"/>
          </p:nvPr>
        </p:nvSpPr>
        <p:spPr bwMode="auto">
          <a:xfrm>
            <a:off x="4853346"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5265142" name="Google Shape;541;p63"/>
          <p:cNvSpPr txBox="1"/>
          <p:nvPr>
            <p:ph type="body" idx="15"/>
          </p:nvPr>
        </p:nvSpPr>
        <p:spPr bwMode="auto">
          <a:xfrm>
            <a:off x="6182275"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30962008" name="Google Shape;542;p63"/>
          <p:cNvSpPr txBox="1"/>
          <p:nvPr>
            <p:ph type="body" idx="16"/>
          </p:nvPr>
        </p:nvSpPr>
        <p:spPr bwMode="auto">
          <a:xfrm>
            <a:off x="4853346"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53947466" name="Google Shape;543;p63"/>
          <p:cNvSpPr txBox="1"/>
          <p:nvPr>
            <p:ph type="body" idx="17"/>
          </p:nvPr>
        </p:nvSpPr>
        <p:spPr bwMode="auto">
          <a:xfrm>
            <a:off x="6182275"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8222722" name="Google Shape;544;p63"/>
          <p:cNvSpPr txBox="1"/>
          <p:nvPr>
            <p:ph type="body" idx="18"/>
          </p:nvPr>
        </p:nvSpPr>
        <p:spPr bwMode="auto">
          <a:xfrm>
            <a:off x="4853346"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36985544" name="Google Shape;545;p63"/>
          <p:cNvSpPr txBox="1"/>
          <p:nvPr>
            <p:ph type="body" idx="19"/>
          </p:nvPr>
        </p:nvSpPr>
        <p:spPr bwMode="auto">
          <a:xfrm>
            <a:off x="6182275"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4386194" name="Google Shape;546;p63"/>
          <p:cNvSpPr txBox="1"/>
          <p:nvPr>
            <p:ph type="body" idx="20"/>
          </p:nvPr>
        </p:nvSpPr>
        <p:spPr bwMode="auto">
          <a:xfrm>
            <a:off x="8597464"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33491065" name="Google Shape;547;p63"/>
          <p:cNvSpPr txBox="1"/>
          <p:nvPr>
            <p:ph type="body" idx="21"/>
          </p:nvPr>
        </p:nvSpPr>
        <p:spPr bwMode="auto">
          <a:xfrm>
            <a:off x="9926393" y="3068024"/>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0067656" name="Google Shape;548;p63"/>
          <p:cNvSpPr txBox="1"/>
          <p:nvPr>
            <p:ph type="body" idx="22"/>
          </p:nvPr>
        </p:nvSpPr>
        <p:spPr bwMode="auto">
          <a:xfrm>
            <a:off x="8597464"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03711357" name="Google Shape;549;p63"/>
          <p:cNvSpPr txBox="1"/>
          <p:nvPr>
            <p:ph type="body" idx="23"/>
          </p:nvPr>
        </p:nvSpPr>
        <p:spPr bwMode="auto">
          <a:xfrm>
            <a:off x="9926393" y="3888828"/>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39840479" name="Google Shape;550;p63"/>
          <p:cNvSpPr txBox="1"/>
          <p:nvPr>
            <p:ph type="body" idx="24"/>
          </p:nvPr>
        </p:nvSpPr>
        <p:spPr bwMode="auto">
          <a:xfrm>
            <a:off x="8597464"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8012177" name="Google Shape;551;p63"/>
          <p:cNvSpPr txBox="1"/>
          <p:nvPr>
            <p:ph type="body" idx="25"/>
          </p:nvPr>
        </p:nvSpPr>
        <p:spPr bwMode="auto">
          <a:xfrm>
            <a:off x="9926393" y="4709632"/>
            <a:ext cx="1156377" cy="55313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2"/>
              </a:buClr>
              <a:buSzPts val="1400"/>
              <a:buNone/>
              <a:defRPr sz="1400">
                <a:solidFill>
                  <a:schemeClr val="dk2"/>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2" preserve="0" showMasterPhAnim="0" showMasterSp="1" userDrawn="1">
  <p:cSld name="Team 2">
    <p:spTree>
      <p:nvGrpSpPr>
        <p:cNvPr id="1" name=""/>
        <p:cNvGrpSpPr/>
        <p:nvPr/>
      </p:nvGrpSpPr>
      <p:grpSpPr bwMode="auto">
        <a:xfrm>
          <a:off x="0" y="0"/>
          <a:ext cx="0" cy="0"/>
          <a:chOff x="0" y="0"/>
          <a:chExt cx="0" cy="0"/>
        </a:xfrm>
      </p:grpSpPr>
      <p:sp>
        <p:nvSpPr>
          <p:cNvPr id="1684834301" name="Google Shape;553;p64"/>
          <p:cNvSpPr/>
          <p:nvPr>
            <p:ph type="pic" idx="2"/>
          </p:nvPr>
        </p:nvSpPr>
        <p:spPr bwMode="auto">
          <a:xfrm>
            <a:off x="2161844" y="1839401"/>
            <a:ext cx="1436990" cy="1436990"/>
          </a:xfrm>
          <a:prstGeom prst="rect">
            <a:avLst/>
          </a:prstGeom>
          <a:solidFill>
            <a:schemeClr val="accent2"/>
          </a:solidFill>
          <a:ln>
            <a:noFill/>
          </a:ln>
        </p:spPr>
      </p:sp>
      <p:sp>
        <p:nvSpPr>
          <p:cNvPr id="98912978" name="Google Shape;554;p6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823763841" name="Google Shape;555;p6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20369787" name="Google Shape;556;p64"/>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891932" name="Google Shape;557;p64"/>
          <p:cNvSpPr txBox="1"/>
          <p:nvPr>
            <p:ph type="body" idx="3"/>
          </p:nvPr>
        </p:nvSpPr>
        <p:spPr bwMode="auto">
          <a:xfrm>
            <a:off x="1501098"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1846684" name="Google Shape;558;p64"/>
          <p:cNvSpPr txBox="1"/>
          <p:nvPr>
            <p:ph type="body" idx="4"/>
          </p:nvPr>
        </p:nvSpPr>
        <p:spPr bwMode="auto">
          <a:xfrm>
            <a:off x="1501098"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61248213" name="Google Shape;559;p64"/>
          <p:cNvSpPr txBox="1"/>
          <p:nvPr>
            <p:ph type="body" idx="5"/>
          </p:nvPr>
        </p:nvSpPr>
        <p:spPr bwMode="auto">
          <a:xfrm>
            <a:off x="1501098"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14908031" name="Google Shape;560;p64"/>
          <p:cNvSpPr txBox="1"/>
          <p:nvPr>
            <p:ph type="body" idx="6"/>
          </p:nvPr>
        </p:nvSpPr>
        <p:spPr bwMode="auto">
          <a:xfrm>
            <a:off x="211279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8141687" name="Google Shape;561;p64"/>
          <p:cNvSpPr txBox="1"/>
          <p:nvPr>
            <p:ph type="body" idx="7"/>
          </p:nvPr>
        </p:nvSpPr>
        <p:spPr bwMode="auto">
          <a:xfrm>
            <a:off x="292771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10427948" name="Google Shape;562;p64"/>
          <p:cNvSpPr txBox="1"/>
          <p:nvPr>
            <p:ph type="body" idx="8"/>
          </p:nvPr>
        </p:nvSpPr>
        <p:spPr bwMode="auto">
          <a:xfrm>
            <a:off x="211279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36658773" name="Google Shape;563;p64"/>
          <p:cNvSpPr txBox="1"/>
          <p:nvPr>
            <p:ph type="body" idx="9"/>
          </p:nvPr>
        </p:nvSpPr>
        <p:spPr bwMode="auto">
          <a:xfrm>
            <a:off x="292771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73758933" name="Google Shape;564;p64"/>
          <p:cNvSpPr/>
          <p:nvPr>
            <p:ph type="pic" idx="13"/>
          </p:nvPr>
        </p:nvSpPr>
        <p:spPr bwMode="auto">
          <a:xfrm>
            <a:off x="5377505" y="1839401"/>
            <a:ext cx="1436990" cy="1436990"/>
          </a:xfrm>
          <a:prstGeom prst="rect">
            <a:avLst/>
          </a:prstGeom>
          <a:solidFill>
            <a:schemeClr val="accent2"/>
          </a:solidFill>
          <a:ln>
            <a:noFill/>
          </a:ln>
        </p:spPr>
      </p:sp>
      <p:sp>
        <p:nvSpPr>
          <p:cNvPr id="111262163" name="Google Shape;565;p64"/>
          <p:cNvSpPr txBox="1"/>
          <p:nvPr>
            <p:ph type="body" idx="14"/>
          </p:nvPr>
        </p:nvSpPr>
        <p:spPr bwMode="auto">
          <a:xfrm>
            <a:off x="4716759"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29401773" name="Google Shape;566;p64"/>
          <p:cNvSpPr txBox="1"/>
          <p:nvPr>
            <p:ph type="body" idx="15"/>
          </p:nvPr>
        </p:nvSpPr>
        <p:spPr bwMode="auto">
          <a:xfrm>
            <a:off x="4716759"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91202401" name="Google Shape;567;p64"/>
          <p:cNvSpPr txBox="1"/>
          <p:nvPr>
            <p:ph type="body" idx="16"/>
          </p:nvPr>
        </p:nvSpPr>
        <p:spPr bwMode="auto">
          <a:xfrm>
            <a:off x="4716759"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9762419" name="Google Shape;568;p64"/>
          <p:cNvSpPr txBox="1"/>
          <p:nvPr>
            <p:ph type="body" idx="17"/>
          </p:nvPr>
        </p:nvSpPr>
        <p:spPr bwMode="auto">
          <a:xfrm>
            <a:off x="5328452"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8693415" name="Google Shape;569;p64"/>
          <p:cNvSpPr txBox="1"/>
          <p:nvPr>
            <p:ph type="body" idx="18"/>
          </p:nvPr>
        </p:nvSpPr>
        <p:spPr bwMode="auto">
          <a:xfrm>
            <a:off x="6143372"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61311172" name="Google Shape;570;p64"/>
          <p:cNvSpPr txBox="1"/>
          <p:nvPr>
            <p:ph type="body" idx="19"/>
          </p:nvPr>
        </p:nvSpPr>
        <p:spPr bwMode="auto">
          <a:xfrm>
            <a:off x="5328452"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23100978" name="Google Shape;571;p64"/>
          <p:cNvSpPr txBox="1"/>
          <p:nvPr>
            <p:ph type="body" idx="20"/>
          </p:nvPr>
        </p:nvSpPr>
        <p:spPr bwMode="auto">
          <a:xfrm>
            <a:off x="6143372"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5082603" name="Google Shape;572;p64"/>
          <p:cNvSpPr/>
          <p:nvPr>
            <p:ph type="pic" idx="21"/>
          </p:nvPr>
        </p:nvSpPr>
        <p:spPr bwMode="auto">
          <a:xfrm>
            <a:off x="8578418" y="1839401"/>
            <a:ext cx="1436990" cy="1436990"/>
          </a:xfrm>
          <a:prstGeom prst="rect">
            <a:avLst/>
          </a:prstGeom>
          <a:solidFill>
            <a:schemeClr val="accent2"/>
          </a:solidFill>
          <a:ln>
            <a:noFill/>
          </a:ln>
        </p:spPr>
      </p:sp>
      <p:sp>
        <p:nvSpPr>
          <p:cNvPr id="50295646" name="Google Shape;573;p64"/>
          <p:cNvSpPr txBox="1"/>
          <p:nvPr>
            <p:ph type="body" idx="22"/>
          </p:nvPr>
        </p:nvSpPr>
        <p:spPr bwMode="auto">
          <a:xfrm>
            <a:off x="7917672" y="3503228"/>
            <a:ext cx="2758482"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45693876" name="Google Shape;574;p64"/>
          <p:cNvSpPr txBox="1"/>
          <p:nvPr>
            <p:ph type="body" idx="23"/>
          </p:nvPr>
        </p:nvSpPr>
        <p:spPr bwMode="auto">
          <a:xfrm>
            <a:off x="7917672" y="3821994"/>
            <a:ext cx="2758482"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40939930" name="Google Shape;575;p64"/>
          <p:cNvSpPr txBox="1"/>
          <p:nvPr>
            <p:ph type="body" idx="24"/>
          </p:nvPr>
        </p:nvSpPr>
        <p:spPr bwMode="auto">
          <a:xfrm>
            <a:off x="7917672" y="4189855"/>
            <a:ext cx="2758482"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81374786" name="Google Shape;576;p64"/>
          <p:cNvSpPr txBox="1"/>
          <p:nvPr>
            <p:ph type="body" idx="25"/>
          </p:nvPr>
        </p:nvSpPr>
        <p:spPr bwMode="auto">
          <a:xfrm>
            <a:off x="8529365"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3619880" name="Google Shape;577;p64"/>
          <p:cNvSpPr txBox="1"/>
          <p:nvPr>
            <p:ph type="body" idx="26"/>
          </p:nvPr>
        </p:nvSpPr>
        <p:spPr bwMode="auto">
          <a:xfrm>
            <a:off x="9344285"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6435993" name="Google Shape;578;p64"/>
          <p:cNvSpPr txBox="1"/>
          <p:nvPr>
            <p:ph type="body" idx="27"/>
          </p:nvPr>
        </p:nvSpPr>
        <p:spPr bwMode="auto">
          <a:xfrm>
            <a:off x="8529365"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0689021" name="Google Shape;579;p64"/>
          <p:cNvSpPr txBox="1"/>
          <p:nvPr>
            <p:ph type="body" idx="28"/>
          </p:nvPr>
        </p:nvSpPr>
        <p:spPr bwMode="auto">
          <a:xfrm>
            <a:off x="9344285"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3" preserve="0" showMasterPhAnim="0" showMasterSp="1" userDrawn="1">
  <p:cSld name="Team 3">
    <p:spTree>
      <p:nvGrpSpPr>
        <p:cNvPr id="1" name=""/>
        <p:cNvGrpSpPr/>
        <p:nvPr/>
      </p:nvGrpSpPr>
      <p:grpSpPr bwMode="auto">
        <a:xfrm>
          <a:off x="0" y="0"/>
          <a:ext cx="0" cy="0"/>
          <a:chOff x="0" y="0"/>
          <a:chExt cx="0" cy="0"/>
        </a:xfrm>
      </p:grpSpPr>
      <p:sp>
        <p:nvSpPr>
          <p:cNvPr id="375295160" name="Google Shape;581;p65"/>
          <p:cNvSpPr/>
          <p:nvPr>
            <p:ph type="pic" idx="2"/>
          </p:nvPr>
        </p:nvSpPr>
        <p:spPr bwMode="auto">
          <a:xfrm>
            <a:off x="1409910" y="1839401"/>
            <a:ext cx="1436990" cy="1436990"/>
          </a:xfrm>
          <a:prstGeom prst="rect">
            <a:avLst/>
          </a:prstGeom>
          <a:solidFill>
            <a:schemeClr val="accent2"/>
          </a:solidFill>
          <a:ln>
            <a:noFill/>
          </a:ln>
        </p:spPr>
      </p:sp>
      <p:sp>
        <p:nvSpPr>
          <p:cNvPr id="1118136484" name="Google Shape;582;p6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911422613" name="Google Shape;583;p65"/>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11047066" name="Google Shape;584;p65"/>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0073302" name="Google Shape;585;p65"/>
          <p:cNvSpPr txBox="1"/>
          <p:nvPr>
            <p:ph type="body" idx="3"/>
          </p:nvPr>
        </p:nvSpPr>
        <p:spPr bwMode="auto">
          <a:xfrm>
            <a:off x="1036193"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42480292" name="Google Shape;586;p65"/>
          <p:cNvSpPr txBox="1"/>
          <p:nvPr>
            <p:ph type="body" idx="4"/>
          </p:nvPr>
        </p:nvSpPr>
        <p:spPr bwMode="auto">
          <a:xfrm>
            <a:off x="1036193"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6932925" name="Google Shape;587;p65"/>
          <p:cNvSpPr txBox="1"/>
          <p:nvPr>
            <p:ph type="body" idx="5"/>
          </p:nvPr>
        </p:nvSpPr>
        <p:spPr bwMode="auto">
          <a:xfrm>
            <a:off x="1036193"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63710043" name="Google Shape;588;p65"/>
          <p:cNvSpPr txBox="1"/>
          <p:nvPr>
            <p:ph type="body" idx="6"/>
          </p:nvPr>
        </p:nvSpPr>
        <p:spPr bwMode="auto">
          <a:xfrm>
            <a:off x="1360857"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18539001" name="Google Shape;589;p65"/>
          <p:cNvSpPr txBox="1"/>
          <p:nvPr>
            <p:ph type="body" idx="7"/>
          </p:nvPr>
        </p:nvSpPr>
        <p:spPr bwMode="auto">
          <a:xfrm>
            <a:off x="2175777"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8711743" name="Google Shape;590;p65"/>
          <p:cNvSpPr txBox="1"/>
          <p:nvPr>
            <p:ph type="body" idx="8"/>
          </p:nvPr>
        </p:nvSpPr>
        <p:spPr bwMode="auto">
          <a:xfrm>
            <a:off x="1360857"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08092799" name="Google Shape;591;p65"/>
          <p:cNvSpPr txBox="1"/>
          <p:nvPr>
            <p:ph type="body" idx="9"/>
          </p:nvPr>
        </p:nvSpPr>
        <p:spPr bwMode="auto">
          <a:xfrm>
            <a:off x="2175777"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8258045" name="Google Shape;592;p65"/>
          <p:cNvSpPr/>
          <p:nvPr>
            <p:ph type="pic" idx="13"/>
          </p:nvPr>
        </p:nvSpPr>
        <p:spPr bwMode="auto">
          <a:xfrm>
            <a:off x="4054973" y="1839401"/>
            <a:ext cx="1436990" cy="1436990"/>
          </a:xfrm>
          <a:prstGeom prst="rect">
            <a:avLst/>
          </a:prstGeom>
          <a:solidFill>
            <a:schemeClr val="accent2"/>
          </a:solidFill>
          <a:ln>
            <a:noFill/>
          </a:ln>
        </p:spPr>
      </p:sp>
      <p:sp>
        <p:nvSpPr>
          <p:cNvPr id="2086555869" name="Google Shape;593;p65"/>
          <p:cNvSpPr txBox="1"/>
          <p:nvPr>
            <p:ph type="body" idx="14"/>
          </p:nvPr>
        </p:nvSpPr>
        <p:spPr bwMode="auto">
          <a:xfrm>
            <a:off x="3681256"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1300815" name="Google Shape;594;p65"/>
          <p:cNvSpPr txBox="1"/>
          <p:nvPr>
            <p:ph type="body" idx="15"/>
          </p:nvPr>
        </p:nvSpPr>
        <p:spPr bwMode="auto">
          <a:xfrm>
            <a:off x="3681256"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3240247" name="Google Shape;595;p65"/>
          <p:cNvSpPr txBox="1"/>
          <p:nvPr>
            <p:ph type="body" idx="16"/>
          </p:nvPr>
        </p:nvSpPr>
        <p:spPr bwMode="auto">
          <a:xfrm>
            <a:off x="3681256"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3834858" name="Google Shape;596;p65"/>
          <p:cNvSpPr txBox="1"/>
          <p:nvPr>
            <p:ph type="body" idx="17"/>
          </p:nvPr>
        </p:nvSpPr>
        <p:spPr bwMode="auto">
          <a:xfrm>
            <a:off x="4005920"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82615994" name="Google Shape;597;p65"/>
          <p:cNvSpPr txBox="1"/>
          <p:nvPr>
            <p:ph type="body" idx="18"/>
          </p:nvPr>
        </p:nvSpPr>
        <p:spPr bwMode="auto">
          <a:xfrm>
            <a:off x="4820840"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66078391" name="Google Shape;598;p65"/>
          <p:cNvSpPr txBox="1"/>
          <p:nvPr>
            <p:ph type="body" idx="19"/>
          </p:nvPr>
        </p:nvSpPr>
        <p:spPr bwMode="auto">
          <a:xfrm>
            <a:off x="4005920"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83375296" name="Google Shape;599;p65"/>
          <p:cNvSpPr txBox="1"/>
          <p:nvPr>
            <p:ph type="body" idx="20"/>
          </p:nvPr>
        </p:nvSpPr>
        <p:spPr bwMode="auto">
          <a:xfrm>
            <a:off x="4820840"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46355367" name="Google Shape;600;p65"/>
          <p:cNvSpPr/>
          <p:nvPr>
            <p:ph type="pic" idx="21"/>
          </p:nvPr>
        </p:nvSpPr>
        <p:spPr bwMode="auto">
          <a:xfrm>
            <a:off x="6700036" y="1839401"/>
            <a:ext cx="1436990" cy="1436990"/>
          </a:xfrm>
          <a:prstGeom prst="rect">
            <a:avLst/>
          </a:prstGeom>
          <a:solidFill>
            <a:schemeClr val="accent2"/>
          </a:solidFill>
          <a:ln>
            <a:noFill/>
          </a:ln>
        </p:spPr>
      </p:sp>
      <p:sp>
        <p:nvSpPr>
          <p:cNvPr id="1629314807" name="Google Shape;601;p65"/>
          <p:cNvSpPr txBox="1"/>
          <p:nvPr>
            <p:ph type="body" idx="22"/>
          </p:nvPr>
        </p:nvSpPr>
        <p:spPr bwMode="auto">
          <a:xfrm>
            <a:off x="6326319"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8592593" name="Google Shape;602;p65"/>
          <p:cNvSpPr txBox="1"/>
          <p:nvPr>
            <p:ph type="body" idx="23"/>
          </p:nvPr>
        </p:nvSpPr>
        <p:spPr bwMode="auto">
          <a:xfrm>
            <a:off x="6326319"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54422079" name="Google Shape;603;p65"/>
          <p:cNvSpPr txBox="1"/>
          <p:nvPr>
            <p:ph type="body" idx="24"/>
          </p:nvPr>
        </p:nvSpPr>
        <p:spPr bwMode="auto">
          <a:xfrm>
            <a:off x="6326319"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95204058" name="Google Shape;604;p65"/>
          <p:cNvSpPr txBox="1"/>
          <p:nvPr>
            <p:ph type="body" idx="25"/>
          </p:nvPr>
        </p:nvSpPr>
        <p:spPr bwMode="auto">
          <a:xfrm>
            <a:off x="665098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7401312" name="Google Shape;605;p65"/>
          <p:cNvSpPr txBox="1"/>
          <p:nvPr>
            <p:ph type="body" idx="26"/>
          </p:nvPr>
        </p:nvSpPr>
        <p:spPr bwMode="auto">
          <a:xfrm>
            <a:off x="746590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0949853" name="Google Shape;606;p65"/>
          <p:cNvSpPr txBox="1"/>
          <p:nvPr>
            <p:ph type="body" idx="27"/>
          </p:nvPr>
        </p:nvSpPr>
        <p:spPr bwMode="auto">
          <a:xfrm>
            <a:off x="665098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51525849" name="Google Shape;607;p65"/>
          <p:cNvSpPr txBox="1"/>
          <p:nvPr>
            <p:ph type="body" idx="28"/>
          </p:nvPr>
        </p:nvSpPr>
        <p:spPr bwMode="auto">
          <a:xfrm>
            <a:off x="746590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1983136" name="Google Shape;608;p65"/>
          <p:cNvSpPr/>
          <p:nvPr>
            <p:ph type="pic" idx="29"/>
          </p:nvPr>
        </p:nvSpPr>
        <p:spPr bwMode="auto">
          <a:xfrm>
            <a:off x="9345098" y="1839401"/>
            <a:ext cx="1436990" cy="1436990"/>
          </a:xfrm>
          <a:prstGeom prst="rect">
            <a:avLst/>
          </a:prstGeom>
          <a:solidFill>
            <a:schemeClr val="accent2"/>
          </a:solidFill>
          <a:ln>
            <a:noFill/>
          </a:ln>
        </p:spPr>
      </p:sp>
      <p:sp>
        <p:nvSpPr>
          <p:cNvPr id="972316617" name="Google Shape;609;p65"/>
          <p:cNvSpPr txBox="1"/>
          <p:nvPr>
            <p:ph type="body" idx="30"/>
          </p:nvPr>
        </p:nvSpPr>
        <p:spPr bwMode="auto">
          <a:xfrm>
            <a:off x="8971382" y="3503228"/>
            <a:ext cx="2184424" cy="27997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800"/>
              <a:buNone/>
              <a:defRPr>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7839356" name="Google Shape;610;p65"/>
          <p:cNvSpPr txBox="1"/>
          <p:nvPr>
            <p:ph type="body" idx="31"/>
          </p:nvPr>
        </p:nvSpPr>
        <p:spPr bwMode="auto">
          <a:xfrm>
            <a:off x="8971382" y="3821994"/>
            <a:ext cx="2184424" cy="215444"/>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15167838" name="Google Shape;611;p65"/>
          <p:cNvSpPr txBox="1"/>
          <p:nvPr>
            <p:ph type="body" idx="32"/>
          </p:nvPr>
        </p:nvSpPr>
        <p:spPr bwMode="auto">
          <a:xfrm>
            <a:off x="8971382" y="4189855"/>
            <a:ext cx="2184424" cy="238270"/>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9958897" name="Google Shape;612;p65"/>
          <p:cNvSpPr txBox="1"/>
          <p:nvPr>
            <p:ph type="body" idx="33"/>
          </p:nvPr>
        </p:nvSpPr>
        <p:spPr bwMode="auto">
          <a:xfrm>
            <a:off x="929604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43106888" name="Google Shape;613;p65"/>
          <p:cNvSpPr txBox="1"/>
          <p:nvPr>
            <p:ph type="body" idx="34"/>
          </p:nvPr>
        </p:nvSpPr>
        <p:spPr bwMode="auto">
          <a:xfrm>
            <a:off x="1011096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9840472" name="Google Shape;614;p65"/>
          <p:cNvSpPr txBox="1"/>
          <p:nvPr>
            <p:ph type="body" idx="35"/>
          </p:nvPr>
        </p:nvSpPr>
        <p:spPr bwMode="auto">
          <a:xfrm>
            <a:off x="929604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1788749" name="Google Shape;615;p65"/>
          <p:cNvSpPr txBox="1"/>
          <p:nvPr>
            <p:ph type="body" idx="36"/>
          </p:nvPr>
        </p:nvSpPr>
        <p:spPr bwMode="auto">
          <a:xfrm>
            <a:off x="1011096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4" preserve="0" showMasterPhAnim="0" showMasterSp="1" userDrawn="1">
  <p:cSld name="Team 4">
    <p:spTree>
      <p:nvGrpSpPr>
        <p:cNvPr id="1" name=""/>
        <p:cNvGrpSpPr/>
        <p:nvPr/>
      </p:nvGrpSpPr>
      <p:grpSpPr bwMode="auto">
        <a:xfrm>
          <a:off x="0" y="0"/>
          <a:ext cx="0" cy="0"/>
          <a:chOff x="0" y="0"/>
          <a:chExt cx="0" cy="0"/>
        </a:xfrm>
      </p:grpSpPr>
      <p:sp>
        <p:nvSpPr>
          <p:cNvPr id="1114901157" name="Google Shape;617;p66"/>
          <p:cNvSpPr/>
          <p:nvPr>
            <p:ph type="pic" idx="2"/>
          </p:nvPr>
        </p:nvSpPr>
        <p:spPr bwMode="auto">
          <a:xfrm>
            <a:off x="915547" y="1839401"/>
            <a:ext cx="1436990" cy="1436990"/>
          </a:xfrm>
          <a:prstGeom prst="rect">
            <a:avLst/>
          </a:prstGeom>
          <a:solidFill>
            <a:schemeClr val="accent2"/>
          </a:solidFill>
          <a:ln>
            <a:noFill/>
          </a:ln>
        </p:spPr>
      </p:sp>
      <p:sp>
        <p:nvSpPr>
          <p:cNvPr id="705633870" name="Google Shape;618;p6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55381776" name="Google Shape;619;p66"/>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2685098" name="Google Shape;620;p66"/>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3296340" name="Google Shape;621;p66"/>
          <p:cNvSpPr txBox="1"/>
          <p:nvPr>
            <p:ph type="body" idx="3"/>
          </p:nvPr>
        </p:nvSpPr>
        <p:spPr bwMode="auto">
          <a:xfrm>
            <a:off x="712651"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8206905" name="Google Shape;622;p66"/>
          <p:cNvSpPr txBox="1"/>
          <p:nvPr>
            <p:ph type="body" idx="4"/>
          </p:nvPr>
        </p:nvSpPr>
        <p:spPr bwMode="auto">
          <a:xfrm>
            <a:off x="712651"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0949483" name="Google Shape;623;p66"/>
          <p:cNvSpPr txBox="1"/>
          <p:nvPr>
            <p:ph type="body" idx="5"/>
          </p:nvPr>
        </p:nvSpPr>
        <p:spPr bwMode="auto">
          <a:xfrm>
            <a:off x="712651"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06525735" name="Google Shape;624;p66"/>
          <p:cNvSpPr txBox="1"/>
          <p:nvPr>
            <p:ph type="body" idx="6"/>
          </p:nvPr>
        </p:nvSpPr>
        <p:spPr bwMode="auto">
          <a:xfrm>
            <a:off x="866494"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01061968" name="Google Shape;625;p66"/>
          <p:cNvSpPr txBox="1"/>
          <p:nvPr>
            <p:ph type="body" idx="7"/>
          </p:nvPr>
        </p:nvSpPr>
        <p:spPr bwMode="auto">
          <a:xfrm>
            <a:off x="168141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76204796" name="Google Shape;626;p66"/>
          <p:cNvSpPr txBox="1"/>
          <p:nvPr>
            <p:ph type="body" idx="8"/>
          </p:nvPr>
        </p:nvSpPr>
        <p:spPr bwMode="auto">
          <a:xfrm>
            <a:off x="866494"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23169014" name="Google Shape;627;p66"/>
          <p:cNvSpPr txBox="1"/>
          <p:nvPr>
            <p:ph type="body" idx="9"/>
          </p:nvPr>
        </p:nvSpPr>
        <p:spPr bwMode="auto">
          <a:xfrm>
            <a:off x="168141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1757693" name="Google Shape;628;p66"/>
          <p:cNvSpPr/>
          <p:nvPr>
            <p:ph type="pic" idx="13"/>
          </p:nvPr>
        </p:nvSpPr>
        <p:spPr bwMode="auto">
          <a:xfrm>
            <a:off x="3189077" y="1839401"/>
            <a:ext cx="1436990" cy="1436990"/>
          </a:xfrm>
          <a:prstGeom prst="rect">
            <a:avLst/>
          </a:prstGeom>
          <a:solidFill>
            <a:schemeClr val="accent2"/>
          </a:solidFill>
          <a:ln>
            <a:noFill/>
          </a:ln>
        </p:spPr>
      </p:sp>
      <p:sp>
        <p:nvSpPr>
          <p:cNvPr id="726626701" name="Google Shape;629;p66"/>
          <p:cNvSpPr txBox="1"/>
          <p:nvPr>
            <p:ph type="body" idx="14"/>
          </p:nvPr>
        </p:nvSpPr>
        <p:spPr bwMode="auto">
          <a:xfrm>
            <a:off x="2943630"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50188696" name="Google Shape;630;p66"/>
          <p:cNvSpPr txBox="1"/>
          <p:nvPr>
            <p:ph type="body" idx="15"/>
          </p:nvPr>
        </p:nvSpPr>
        <p:spPr bwMode="auto">
          <a:xfrm>
            <a:off x="2943630"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4792901" name="Google Shape;631;p66"/>
          <p:cNvSpPr txBox="1"/>
          <p:nvPr>
            <p:ph type="body" idx="16"/>
          </p:nvPr>
        </p:nvSpPr>
        <p:spPr bwMode="auto">
          <a:xfrm>
            <a:off x="2943630"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88953555" name="Google Shape;632;p66"/>
          <p:cNvSpPr txBox="1"/>
          <p:nvPr>
            <p:ph type="body" idx="17"/>
          </p:nvPr>
        </p:nvSpPr>
        <p:spPr bwMode="auto">
          <a:xfrm>
            <a:off x="314040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00815668" name="Google Shape;633;p66"/>
          <p:cNvSpPr txBox="1"/>
          <p:nvPr>
            <p:ph type="body" idx="18"/>
          </p:nvPr>
        </p:nvSpPr>
        <p:spPr bwMode="auto">
          <a:xfrm>
            <a:off x="3955326"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94619178" name="Google Shape;634;p66"/>
          <p:cNvSpPr txBox="1"/>
          <p:nvPr>
            <p:ph type="body" idx="19"/>
          </p:nvPr>
        </p:nvSpPr>
        <p:spPr bwMode="auto">
          <a:xfrm>
            <a:off x="314040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2121760" name="Google Shape;635;p66"/>
          <p:cNvSpPr txBox="1"/>
          <p:nvPr>
            <p:ph type="body" idx="20"/>
          </p:nvPr>
        </p:nvSpPr>
        <p:spPr bwMode="auto">
          <a:xfrm>
            <a:off x="3955326"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24012349" name="Google Shape;636;p66"/>
          <p:cNvSpPr/>
          <p:nvPr>
            <p:ph type="pic" idx="21"/>
          </p:nvPr>
        </p:nvSpPr>
        <p:spPr bwMode="auto">
          <a:xfrm>
            <a:off x="5377505" y="1839401"/>
            <a:ext cx="1436990" cy="1436990"/>
          </a:xfrm>
          <a:prstGeom prst="rect">
            <a:avLst/>
          </a:prstGeom>
          <a:solidFill>
            <a:schemeClr val="accent2"/>
          </a:solidFill>
          <a:ln>
            <a:noFill/>
          </a:ln>
        </p:spPr>
      </p:sp>
      <p:sp>
        <p:nvSpPr>
          <p:cNvPr id="1405833509" name="Google Shape;637;p66"/>
          <p:cNvSpPr txBox="1"/>
          <p:nvPr>
            <p:ph type="body" idx="22"/>
          </p:nvPr>
        </p:nvSpPr>
        <p:spPr bwMode="auto">
          <a:xfrm>
            <a:off x="5174609"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48083483" name="Google Shape;638;p66"/>
          <p:cNvSpPr txBox="1"/>
          <p:nvPr>
            <p:ph type="body" idx="23"/>
          </p:nvPr>
        </p:nvSpPr>
        <p:spPr bwMode="auto">
          <a:xfrm>
            <a:off x="5174609"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13192283" name="Google Shape;639;p66"/>
          <p:cNvSpPr txBox="1"/>
          <p:nvPr>
            <p:ph type="body" idx="24"/>
          </p:nvPr>
        </p:nvSpPr>
        <p:spPr bwMode="auto">
          <a:xfrm>
            <a:off x="5174609"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7998066" name="Google Shape;640;p66"/>
          <p:cNvSpPr txBox="1"/>
          <p:nvPr>
            <p:ph type="body" idx="25"/>
          </p:nvPr>
        </p:nvSpPr>
        <p:spPr bwMode="auto">
          <a:xfrm>
            <a:off x="532716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0501424" name="Google Shape;641;p66"/>
          <p:cNvSpPr txBox="1"/>
          <p:nvPr>
            <p:ph type="body" idx="26"/>
          </p:nvPr>
        </p:nvSpPr>
        <p:spPr bwMode="auto">
          <a:xfrm>
            <a:off x="6142081"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63983208" name="Google Shape;642;p66"/>
          <p:cNvSpPr txBox="1"/>
          <p:nvPr>
            <p:ph type="body" idx="27"/>
          </p:nvPr>
        </p:nvSpPr>
        <p:spPr bwMode="auto">
          <a:xfrm>
            <a:off x="532716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47607698" name="Google Shape;643;p66"/>
          <p:cNvSpPr txBox="1"/>
          <p:nvPr>
            <p:ph type="body" idx="28"/>
          </p:nvPr>
        </p:nvSpPr>
        <p:spPr bwMode="auto">
          <a:xfrm>
            <a:off x="6142081"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8362751" name="Google Shape;644;p66"/>
          <p:cNvSpPr/>
          <p:nvPr>
            <p:ph type="pic" idx="29"/>
          </p:nvPr>
        </p:nvSpPr>
        <p:spPr bwMode="auto">
          <a:xfrm>
            <a:off x="7608484" y="1839401"/>
            <a:ext cx="1436990" cy="1436990"/>
          </a:xfrm>
          <a:prstGeom prst="rect">
            <a:avLst/>
          </a:prstGeom>
          <a:solidFill>
            <a:schemeClr val="accent2"/>
          </a:solidFill>
          <a:ln>
            <a:noFill/>
          </a:ln>
        </p:spPr>
      </p:sp>
      <p:sp>
        <p:nvSpPr>
          <p:cNvPr id="831152620" name="Google Shape;645;p66"/>
          <p:cNvSpPr txBox="1"/>
          <p:nvPr>
            <p:ph type="body" idx="30"/>
          </p:nvPr>
        </p:nvSpPr>
        <p:spPr bwMode="auto">
          <a:xfrm>
            <a:off x="7405587"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34485670" name="Google Shape;646;p66"/>
          <p:cNvSpPr txBox="1"/>
          <p:nvPr>
            <p:ph type="body" idx="31"/>
          </p:nvPr>
        </p:nvSpPr>
        <p:spPr bwMode="auto">
          <a:xfrm>
            <a:off x="7405587"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4504998" name="Google Shape;647;p66"/>
          <p:cNvSpPr txBox="1"/>
          <p:nvPr>
            <p:ph type="body" idx="32"/>
          </p:nvPr>
        </p:nvSpPr>
        <p:spPr bwMode="auto">
          <a:xfrm>
            <a:off x="7405587"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0974403" name="Google Shape;648;p66"/>
          <p:cNvSpPr txBox="1"/>
          <p:nvPr>
            <p:ph type="body" idx="33"/>
          </p:nvPr>
        </p:nvSpPr>
        <p:spPr bwMode="auto">
          <a:xfrm>
            <a:off x="756240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70896000" name="Google Shape;649;p66"/>
          <p:cNvSpPr txBox="1"/>
          <p:nvPr>
            <p:ph type="body" idx="34"/>
          </p:nvPr>
        </p:nvSpPr>
        <p:spPr bwMode="auto">
          <a:xfrm>
            <a:off x="8377323"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85368199" name="Google Shape;650;p66"/>
          <p:cNvSpPr txBox="1"/>
          <p:nvPr>
            <p:ph type="body" idx="35"/>
          </p:nvPr>
        </p:nvSpPr>
        <p:spPr bwMode="auto">
          <a:xfrm>
            <a:off x="756240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02850908" name="Google Shape;651;p66"/>
          <p:cNvSpPr txBox="1"/>
          <p:nvPr>
            <p:ph type="body" idx="36"/>
          </p:nvPr>
        </p:nvSpPr>
        <p:spPr bwMode="auto">
          <a:xfrm>
            <a:off x="8377323"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16352435" name="Google Shape;652;p66"/>
          <p:cNvSpPr/>
          <p:nvPr>
            <p:ph type="pic" idx="37"/>
          </p:nvPr>
        </p:nvSpPr>
        <p:spPr bwMode="auto">
          <a:xfrm>
            <a:off x="9839462" y="1839401"/>
            <a:ext cx="1436990" cy="1436990"/>
          </a:xfrm>
          <a:prstGeom prst="rect">
            <a:avLst/>
          </a:prstGeom>
          <a:solidFill>
            <a:schemeClr val="accent2"/>
          </a:solidFill>
          <a:ln>
            <a:noFill/>
          </a:ln>
        </p:spPr>
      </p:sp>
      <p:sp>
        <p:nvSpPr>
          <p:cNvPr id="1640085529" name="Google Shape;653;p66"/>
          <p:cNvSpPr txBox="1"/>
          <p:nvPr>
            <p:ph type="body" idx="38"/>
          </p:nvPr>
        </p:nvSpPr>
        <p:spPr bwMode="auto">
          <a:xfrm>
            <a:off x="9636566" y="3503228"/>
            <a:ext cx="1842782"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94170237" name="Google Shape;654;p66"/>
          <p:cNvSpPr txBox="1"/>
          <p:nvPr>
            <p:ph type="body" idx="39"/>
          </p:nvPr>
        </p:nvSpPr>
        <p:spPr bwMode="auto">
          <a:xfrm>
            <a:off x="9636566" y="3806496"/>
            <a:ext cx="1842782" cy="200055"/>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2354420" name="Google Shape;655;p66"/>
          <p:cNvSpPr txBox="1"/>
          <p:nvPr>
            <p:ph type="body" idx="40"/>
          </p:nvPr>
        </p:nvSpPr>
        <p:spPr bwMode="auto">
          <a:xfrm>
            <a:off x="9636566" y="4189855"/>
            <a:ext cx="1842782" cy="221279"/>
          </a:xfrm>
          <a:prstGeom prst="rect">
            <a:avLst/>
          </a:prstGeom>
          <a:noFill/>
          <a:ln>
            <a:noFill/>
          </a:ln>
        </p:spPr>
        <p:txBody>
          <a:bodyPr spcFirstLastPara="1" wrap="square" lIns="0" tIns="0" rIns="0" bIns="0" anchor="t" anchorCtr="0">
            <a:spAutoFit/>
          </a:bodyPr>
          <a:lstStyle>
            <a:lvl1pPr marL="457200" lvl="0" indent="-228600" algn="ctr">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52747162" name="Google Shape;656;p66"/>
          <p:cNvSpPr txBox="1"/>
          <p:nvPr>
            <p:ph type="body" idx="41"/>
          </p:nvPr>
        </p:nvSpPr>
        <p:spPr bwMode="auto">
          <a:xfrm>
            <a:off x="9790409"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9974608" name="Google Shape;657;p66"/>
          <p:cNvSpPr txBox="1"/>
          <p:nvPr>
            <p:ph type="body" idx="42"/>
          </p:nvPr>
        </p:nvSpPr>
        <p:spPr bwMode="auto">
          <a:xfrm>
            <a:off x="10605329" y="5134935"/>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9325893" name="Google Shape;658;p66"/>
          <p:cNvSpPr txBox="1"/>
          <p:nvPr>
            <p:ph type="body" idx="43"/>
          </p:nvPr>
        </p:nvSpPr>
        <p:spPr bwMode="auto">
          <a:xfrm>
            <a:off x="9790409"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44377285" name="Google Shape;659;p66"/>
          <p:cNvSpPr txBox="1"/>
          <p:nvPr>
            <p:ph type="body" idx="44"/>
          </p:nvPr>
        </p:nvSpPr>
        <p:spPr bwMode="auto">
          <a:xfrm>
            <a:off x="10605329" y="5529513"/>
            <a:ext cx="720175" cy="294982"/>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5" preserve="0" showMasterPhAnim="0" showMasterSp="1" userDrawn="1">
  <p:cSld name="Team 5">
    <p:spTree>
      <p:nvGrpSpPr>
        <p:cNvPr id="1" name=""/>
        <p:cNvGrpSpPr/>
        <p:nvPr/>
      </p:nvGrpSpPr>
      <p:grpSpPr bwMode="auto">
        <a:xfrm>
          <a:off x="0" y="0"/>
          <a:ext cx="0" cy="0"/>
          <a:chOff x="0" y="0"/>
          <a:chExt cx="0" cy="0"/>
        </a:xfrm>
      </p:grpSpPr>
      <p:sp>
        <p:nvSpPr>
          <p:cNvPr id="1916818770" name="Google Shape;661;p67"/>
          <p:cNvSpPr/>
          <p:nvPr>
            <p:ph type="pic" idx="2"/>
          </p:nvPr>
        </p:nvSpPr>
        <p:spPr bwMode="auto">
          <a:xfrm>
            <a:off x="3445048" y="1891110"/>
            <a:ext cx="1152000" cy="1152000"/>
          </a:xfrm>
          <a:prstGeom prst="rect">
            <a:avLst/>
          </a:prstGeom>
          <a:solidFill>
            <a:schemeClr val="accent2"/>
          </a:solidFill>
          <a:ln>
            <a:noFill/>
          </a:ln>
        </p:spPr>
      </p:sp>
      <p:sp>
        <p:nvSpPr>
          <p:cNvPr id="381962063" name="Google Shape;662;p6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102871653" name="Google Shape;663;p6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76599359" name="Google Shape;664;p67"/>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4733957" name="Google Shape;665;p67"/>
          <p:cNvSpPr txBox="1"/>
          <p:nvPr>
            <p:ph type="body" idx="3"/>
          </p:nvPr>
        </p:nvSpPr>
        <p:spPr bwMode="auto">
          <a:xfrm>
            <a:off x="3442897"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34194696" name="Google Shape;666;p67"/>
          <p:cNvSpPr txBox="1"/>
          <p:nvPr>
            <p:ph type="body" idx="4"/>
          </p:nvPr>
        </p:nvSpPr>
        <p:spPr bwMode="auto">
          <a:xfrm>
            <a:off x="3442897"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243625" name="Google Shape;667;p67"/>
          <p:cNvSpPr txBox="1"/>
          <p:nvPr>
            <p:ph type="body" idx="5"/>
          </p:nvPr>
        </p:nvSpPr>
        <p:spPr bwMode="auto">
          <a:xfrm>
            <a:off x="3448750"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51110367" name="Google Shape;668;p67"/>
          <p:cNvSpPr txBox="1"/>
          <p:nvPr>
            <p:ph type="body" idx="6"/>
          </p:nvPr>
        </p:nvSpPr>
        <p:spPr bwMode="auto">
          <a:xfrm>
            <a:off x="4263670"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91515023" name="Google Shape;669;p67"/>
          <p:cNvSpPr/>
          <p:nvPr>
            <p:ph type="pic" idx="7"/>
          </p:nvPr>
        </p:nvSpPr>
        <p:spPr bwMode="auto">
          <a:xfrm>
            <a:off x="5921219" y="1891110"/>
            <a:ext cx="1152000" cy="1152000"/>
          </a:xfrm>
          <a:prstGeom prst="rect">
            <a:avLst/>
          </a:prstGeom>
          <a:solidFill>
            <a:schemeClr val="accent2"/>
          </a:solidFill>
          <a:ln>
            <a:noFill/>
          </a:ln>
        </p:spPr>
      </p:sp>
      <p:sp>
        <p:nvSpPr>
          <p:cNvPr id="520485017" name="Google Shape;670;p67"/>
          <p:cNvSpPr txBox="1"/>
          <p:nvPr>
            <p:ph type="body" idx="8"/>
          </p:nvPr>
        </p:nvSpPr>
        <p:spPr bwMode="auto">
          <a:xfrm>
            <a:off x="5921219"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19756006" name="Google Shape;671;p67"/>
          <p:cNvSpPr txBox="1"/>
          <p:nvPr>
            <p:ph type="body" idx="9"/>
          </p:nvPr>
        </p:nvSpPr>
        <p:spPr bwMode="auto">
          <a:xfrm>
            <a:off x="5921219"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36367370" name="Google Shape;672;p67"/>
          <p:cNvSpPr txBox="1"/>
          <p:nvPr>
            <p:ph type="body" idx="13"/>
          </p:nvPr>
        </p:nvSpPr>
        <p:spPr bwMode="auto">
          <a:xfrm>
            <a:off x="591978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13737110" name="Google Shape;673;p67"/>
          <p:cNvSpPr txBox="1"/>
          <p:nvPr>
            <p:ph type="body" idx="14"/>
          </p:nvPr>
        </p:nvSpPr>
        <p:spPr bwMode="auto">
          <a:xfrm>
            <a:off x="673470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9333920" name="Google Shape;674;p67"/>
          <p:cNvSpPr/>
          <p:nvPr>
            <p:ph type="pic" idx="15"/>
          </p:nvPr>
        </p:nvSpPr>
        <p:spPr bwMode="auto">
          <a:xfrm>
            <a:off x="8397390" y="1891110"/>
            <a:ext cx="1152000" cy="1152000"/>
          </a:xfrm>
          <a:prstGeom prst="rect">
            <a:avLst/>
          </a:prstGeom>
          <a:solidFill>
            <a:schemeClr val="accent2"/>
          </a:solidFill>
          <a:ln>
            <a:noFill/>
          </a:ln>
        </p:spPr>
      </p:sp>
      <p:sp>
        <p:nvSpPr>
          <p:cNvPr id="489542690" name="Google Shape;675;p67"/>
          <p:cNvSpPr txBox="1"/>
          <p:nvPr>
            <p:ph type="body" idx="16"/>
          </p:nvPr>
        </p:nvSpPr>
        <p:spPr bwMode="auto">
          <a:xfrm>
            <a:off x="8397390"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7792222" name="Google Shape;676;p67"/>
          <p:cNvSpPr txBox="1"/>
          <p:nvPr>
            <p:ph type="body" idx="17"/>
          </p:nvPr>
        </p:nvSpPr>
        <p:spPr bwMode="auto">
          <a:xfrm>
            <a:off x="8397390"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94099310" name="Google Shape;677;p67"/>
          <p:cNvSpPr txBox="1"/>
          <p:nvPr>
            <p:ph type="body" idx="18"/>
          </p:nvPr>
        </p:nvSpPr>
        <p:spPr bwMode="auto">
          <a:xfrm>
            <a:off x="839101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19351305" name="Google Shape;678;p67"/>
          <p:cNvSpPr txBox="1"/>
          <p:nvPr>
            <p:ph type="body" idx="19"/>
          </p:nvPr>
        </p:nvSpPr>
        <p:spPr bwMode="auto">
          <a:xfrm>
            <a:off x="920593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0150329" name="Google Shape;679;p67"/>
          <p:cNvSpPr txBox="1"/>
          <p:nvPr>
            <p:ph type="body" idx="20"/>
          </p:nvPr>
        </p:nvSpPr>
        <p:spPr bwMode="auto">
          <a:xfrm>
            <a:off x="3442897"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82761835" name="Google Shape;680;p67"/>
          <p:cNvSpPr txBox="1"/>
          <p:nvPr>
            <p:ph type="body" idx="21"/>
          </p:nvPr>
        </p:nvSpPr>
        <p:spPr bwMode="auto">
          <a:xfrm>
            <a:off x="5921219"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743352" name="Google Shape;681;p67"/>
          <p:cNvSpPr txBox="1"/>
          <p:nvPr>
            <p:ph type="body" idx="22"/>
          </p:nvPr>
        </p:nvSpPr>
        <p:spPr bwMode="auto">
          <a:xfrm>
            <a:off x="8397390"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40944530" name="Google Shape;682;p67"/>
          <p:cNvSpPr txBox="1"/>
          <p:nvPr>
            <p:ph type="body" idx="23"/>
          </p:nvPr>
        </p:nvSpPr>
        <p:spPr bwMode="auto">
          <a:xfrm>
            <a:off x="1870011" y="3719462"/>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0716781" name="Google Shape;683;p67"/>
          <p:cNvSpPr txBox="1"/>
          <p:nvPr>
            <p:ph type="body" idx="24"/>
          </p:nvPr>
        </p:nvSpPr>
        <p:spPr bwMode="auto">
          <a:xfrm>
            <a:off x="1870011" y="4671936"/>
            <a:ext cx="1117827" cy="21544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36221171" name="Google Shape;684;p67"/>
          <p:cNvSpPr txBox="1"/>
          <p:nvPr>
            <p:ph type="body" idx="25"/>
          </p:nvPr>
        </p:nvSpPr>
        <p:spPr bwMode="auto">
          <a:xfrm>
            <a:off x="1870011" y="5323574"/>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6" preserve="0" showMasterPhAnim="0" showMasterSp="1" userDrawn="1">
  <p:cSld name="Team 6">
    <p:spTree>
      <p:nvGrpSpPr>
        <p:cNvPr id="1" name=""/>
        <p:cNvGrpSpPr/>
        <p:nvPr/>
      </p:nvGrpSpPr>
      <p:grpSpPr bwMode="auto">
        <a:xfrm>
          <a:off x="0" y="0"/>
          <a:ext cx="0" cy="0"/>
          <a:chOff x="0" y="0"/>
          <a:chExt cx="0" cy="0"/>
        </a:xfrm>
      </p:grpSpPr>
      <p:sp>
        <p:nvSpPr>
          <p:cNvPr id="1228482108" name="Google Shape;686;p68"/>
          <p:cNvSpPr/>
          <p:nvPr>
            <p:ph type="pic" idx="2"/>
          </p:nvPr>
        </p:nvSpPr>
        <p:spPr bwMode="auto">
          <a:xfrm>
            <a:off x="2198924" y="1891110"/>
            <a:ext cx="1152000" cy="1152000"/>
          </a:xfrm>
          <a:prstGeom prst="rect">
            <a:avLst/>
          </a:prstGeom>
          <a:solidFill>
            <a:schemeClr val="accent2"/>
          </a:solidFill>
          <a:ln>
            <a:noFill/>
          </a:ln>
        </p:spPr>
      </p:sp>
      <p:sp>
        <p:nvSpPr>
          <p:cNvPr id="1819623781" name="Google Shape;687;p6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7036947" name="Google Shape;688;p68"/>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198259637" name="Google Shape;689;p68"/>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11614922" name="Google Shape;690;p68"/>
          <p:cNvSpPr txBox="1"/>
          <p:nvPr>
            <p:ph type="body" idx="3"/>
          </p:nvPr>
        </p:nvSpPr>
        <p:spPr bwMode="auto">
          <a:xfrm>
            <a:off x="2196773"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5873249" name="Google Shape;691;p68"/>
          <p:cNvSpPr txBox="1"/>
          <p:nvPr>
            <p:ph type="body" idx="4"/>
          </p:nvPr>
        </p:nvSpPr>
        <p:spPr bwMode="auto">
          <a:xfrm>
            <a:off x="2196773"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8513559" name="Google Shape;692;p68"/>
          <p:cNvSpPr txBox="1"/>
          <p:nvPr>
            <p:ph type="body" idx="5"/>
          </p:nvPr>
        </p:nvSpPr>
        <p:spPr bwMode="auto">
          <a:xfrm>
            <a:off x="220262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28732620" name="Google Shape;693;p68"/>
          <p:cNvSpPr txBox="1"/>
          <p:nvPr>
            <p:ph type="body" idx="6"/>
          </p:nvPr>
        </p:nvSpPr>
        <p:spPr bwMode="auto">
          <a:xfrm>
            <a:off x="301754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94153423" name="Google Shape;694;p68"/>
          <p:cNvSpPr/>
          <p:nvPr>
            <p:ph type="pic" idx="7"/>
          </p:nvPr>
        </p:nvSpPr>
        <p:spPr bwMode="auto">
          <a:xfrm>
            <a:off x="4675095" y="1891110"/>
            <a:ext cx="1152000" cy="1152000"/>
          </a:xfrm>
          <a:prstGeom prst="rect">
            <a:avLst/>
          </a:prstGeom>
          <a:solidFill>
            <a:schemeClr val="accent2"/>
          </a:solidFill>
          <a:ln>
            <a:noFill/>
          </a:ln>
        </p:spPr>
      </p:sp>
      <p:sp>
        <p:nvSpPr>
          <p:cNvPr id="976804901" name="Google Shape;695;p68"/>
          <p:cNvSpPr txBox="1"/>
          <p:nvPr>
            <p:ph type="body" idx="8"/>
          </p:nvPr>
        </p:nvSpPr>
        <p:spPr bwMode="auto">
          <a:xfrm>
            <a:off x="4675095"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29804517" name="Google Shape;696;p68"/>
          <p:cNvSpPr txBox="1"/>
          <p:nvPr>
            <p:ph type="body" idx="9"/>
          </p:nvPr>
        </p:nvSpPr>
        <p:spPr bwMode="auto">
          <a:xfrm>
            <a:off x="4675095"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29630611" name="Google Shape;697;p68"/>
          <p:cNvSpPr txBox="1"/>
          <p:nvPr>
            <p:ph type="body" idx="13"/>
          </p:nvPr>
        </p:nvSpPr>
        <p:spPr bwMode="auto">
          <a:xfrm>
            <a:off x="4673661"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5164173" name="Google Shape;698;p68"/>
          <p:cNvSpPr txBox="1"/>
          <p:nvPr>
            <p:ph type="body" idx="14"/>
          </p:nvPr>
        </p:nvSpPr>
        <p:spPr bwMode="auto">
          <a:xfrm>
            <a:off x="5488581"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18353533" name="Google Shape;699;p68"/>
          <p:cNvSpPr/>
          <p:nvPr>
            <p:ph type="pic" idx="15"/>
          </p:nvPr>
        </p:nvSpPr>
        <p:spPr bwMode="auto">
          <a:xfrm>
            <a:off x="7151266" y="1891110"/>
            <a:ext cx="1152000" cy="1152000"/>
          </a:xfrm>
          <a:prstGeom prst="rect">
            <a:avLst/>
          </a:prstGeom>
          <a:solidFill>
            <a:schemeClr val="accent2"/>
          </a:solidFill>
          <a:ln>
            <a:noFill/>
          </a:ln>
        </p:spPr>
      </p:sp>
      <p:sp>
        <p:nvSpPr>
          <p:cNvPr id="2128930744" name="Google Shape;700;p68"/>
          <p:cNvSpPr txBox="1"/>
          <p:nvPr>
            <p:ph type="body" idx="16"/>
          </p:nvPr>
        </p:nvSpPr>
        <p:spPr bwMode="auto">
          <a:xfrm>
            <a:off x="7151266"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0177941" name="Google Shape;701;p68"/>
          <p:cNvSpPr txBox="1"/>
          <p:nvPr>
            <p:ph type="body" idx="17"/>
          </p:nvPr>
        </p:nvSpPr>
        <p:spPr bwMode="auto">
          <a:xfrm>
            <a:off x="7151266"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13389926" name="Google Shape;702;p68"/>
          <p:cNvSpPr txBox="1"/>
          <p:nvPr>
            <p:ph type="body" idx="18"/>
          </p:nvPr>
        </p:nvSpPr>
        <p:spPr bwMode="auto">
          <a:xfrm>
            <a:off x="714489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0090493" name="Google Shape;703;p68"/>
          <p:cNvSpPr txBox="1"/>
          <p:nvPr>
            <p:ph type="body" idx="19"/>
          </p:nvPr>
        </p:nvSpPr>
        <p:spPr bwMode="auto">
          <a:xfrm>
            <a:off x="795981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51339596" name="Google Shape;704;p68"/>
          <p:cNvSpPr/>
          <p:nvPr>
            <p:ph type="pic" idx="20"/>
          </p:nvPr>
        </p:nvSpPr>
        <p:spPr bwMode="auto">
          <a:xfrm>
            <a:off x="9627436" y="1891110"/>
            <a:ext cx="1152000" cy="1152000"/>
          </a:xfrm>
          <a:prstGeom prst="rect">
            <a:avLst/>
          </a:prstGeom>
          <a:solidFill>
            <a:schemeClr val="accent2"/>
          </a:solidFill>
          <a:ln>
            <a:noFill/>
          </a:ln>
        </p:spPr>
      </p:sp>
      <p:sp>
        <p:nvSpPr>
          <p:cNvPr id="960150862" name="Google Shape;705;p68"/>
          <p:cNvSpPr txBox="1"/>
          <p:nvPr>
            <p:ph type="body" idx="21"/>
          </p:nvPr>
        </p:nvSpPr>
        <p:spPr bwMode="auto">
          <a:xfrm>
            <a:off x="9627436" y="3237917"/>
            <a:ext cx="1924599"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92679" name="Google Shape;706;p68"/>
          <p:cNvSpPr txBox="1"/>
          <p:nvPr>
            <p:ph type="body" idx="22"/>
          </p:nvPr>
        </p:nvSpPr>
        <p:spPr bwMode="auto">
          <a:xfrm>
            <a:off x="9627436" y="3719462"/>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5670691" name="Google Shape;707;p68"/>
          <p:cNvSpPr txBox="1"/>
          <p:nvPr>
            <p:ph type="body" idx="23"/>
          </p:nvPr>
        </p:nvSpPr>
        <p:spPr bwMode="auto">
          <a:xfrm>
            <a:off x="9627436"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48368652" name="Google Shape;708;p68"/>
          <p:cNvSpPr txBox="1"/>
          <p:nvPr>
            <p:ph type="body" idx="24"/>
          </p:nvPr>
        </p:nvSpPr>
        <p:spPr bwMode="auto">
          <a:xfrm>
            <a:off x="1044235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9738767" name="Google Shape;709;p68"/>
          <p:cNvSpPr txBox="1"/>
          <p:nvPr>
            <p:ph type="body" idx="25"/>
          </p:nvPr>
        </p:nvSpPr>
        <p:spPr bwMode="auto">
          <a:xfrm>
            <a:off x="623887" y="3719462"/>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73645247" name="Google Shape;710;p68"/>
          <p:cNvSpPr txBox="1"/>
          <p:nvPr>
            <p:ph type="body" idx="26"/>
          </p:nvPr>
        </p:nvSpPr>
        <p:spPr bwMode="auto">
          <a:xfrm>
            <a:off x="623887" y="4671936"/>
            <a:ext cx="1117827" cy="21544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769577" name="Google Shape;711;p68"/>
          <p:cNvSpPr txBox="1"/>
          <p:nvPr>
            <p:ph type="body" idx="27"/>
          </p:nvPr>
        </p:nvSpPr>
        <p:spPr bwMode="auto">
          <a:xfrm>
            <a:off x="623887" y="5323574"/>
            <a:ext cx="1117827"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15035028" name="Google Shape;712;p68"/>
          <p:cNvSpPr txBox="1"/>
          <p:nvPr>
            <p:ph type="body" idx="28"/>
          </p:nvPr>
        </p:nvSpPr>
        <p:spPr bwMode="auto">
          <a:xfrm>
            <a:off x="2196773"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5847984" name="Google Shape;713;p68"/>
          <p:cNvSpPr txBox="1"/>
          <p:nvPr>
            <p:ph type="body" idx="29"/>
          </p:nvPr>
        </p:nvSpPr>
        <p:spPr bwMode="auto">
          <a:xfrm>
            <a:off x="4675095"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85559752" name="Google Shape;714;p68"/>
          <p:cNvSpPr txBox="1"/>
          <p:nvPr>
            <p:ph type="body" idx="30"/>
          </p:nvPr>
        </p:nvSpPr>
        <p:spPr bwMode="auto">
          <a:xfrm>
            <a:off x="7151266"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69272528" name="Google Shape;715;p68"/>
          <p:cNvSpPr txBox="1"/>
          <p:nvPr>
            <p:ph type="body" idx="31"/>
          </p:nvPr>
        </p:nvSpPr>
        <p:spPr bwMode="auto">
          <a:xfrm>
            <a:off x="9627436" y="5323574"/>
            <a:ext cx="1924599" cy="238270"/>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400"/>
              <a:buNone/>
              <a:defRPr sz="14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7" preserve="0" showMasterPhAnim="0" showMasterSp="1" userDrawn="1">
  <p:cSld name="Team 7">
    <p:spTree>
      <p:nvGrpSpPr>
        <p:cNvPr id="1" name=""/>
        <p:cNvGrpSpPr/>
        <p:nvPr/>
      </p:nvGrpSpPr>
      <p:grpSpPr bwMode="auto">
        <a:xfrm>
          <a:off x="0" y="0"/>
          <a:ext cx="0" cy="0"/>
          <a:chOff x="0" y="0"/>
          <a:chExt cx="0" cy="0"/>
        </a:xfrm>
      </p:grpSpPr>
      <p:sp>
        <p:nvSpPr>
          <p:cNvPr id="1134298991" name="Google Shape;717;p69"/>
          <p:cNvSpPr/>
          <p:nvPr>
            <p:ph type="pic" idx="2"/>
          </p:nvPr>
        </p:nvSpPr>
        <p:spPr bwMode="auto">
          <a:xfrm>
            <a:off x="1950956" y="1997734"/>
            <a:ext cx="1045375" cy="1045375"/>
          </a:xfrm>
          <a:prstGeom prst="rect">
            <a:avLst/>
          </a:prstGeom>
          <a:solidFill>
            <a:schemeClr val="accent2"/>
          </a:solidFill>
          <a:ln>
            <a:noFill/>
          </a:ln>
        </p:spPr>
      </p:sp>
      <p:sp>
        <p:nvSpPr>
          <p:cNvPr id="759160031" name="Google Shape;718;p6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68000490" name="Google Shape;719;p6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04617039" name="Google Shape;720;p69"/>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6240998" name="Google Shape;721;p69"/>
          <p:cNvSpPr txBox="1"/>
          <p:nvPr>
            <p:ph type="body" idx="3"/>
          </p:nvPr>
        </p:nvSpPr>
        <p:spPr bwMode="auto">
          <a:xfrm>
            <a:off x="1948806"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0343902" name="Google Shape;722;p69"/>
          <p:cNvSpPr txBox="1"/>
          <p:nvPr>
            <p:ph type="body" idx="4"/>
          </p:nvPr>
        </p:nvSpPr>
        <p:spPr bwMode="auto">
          <a:xfrm>
            <a:off x="1948806"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1151657" name="Google Shape;723;p69"/>
          <p:cNvSpPr txBox="1"/>
          <p:nvPr>
            <p:ph type="body" idx="5"/>
          </p:nvPr>
        </p:nvSpPr>
        <p:spPr bwMode="auto">
          <a:xfrm>
            <a:off x="1954658"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3490100" name="Google Shape;724;p69"/>
          <p:cNvSpPr txBox="1"/>
          <p:nvPr>
            <p:ph type="body" idx="6"/>
          </p:nvPr>
        </p:nvSpPr>
        <p:spPr bwMode="auto">
          <a:xfrm>
            <a:off x="2769578"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2047923" name="Google Shape;725;p69"/>
          <p:cNvSpPr/>
          <p:nvPr>
            <p:ph type="pic" idx="7"/>
          </p:nvPr>
        </p:nvSpPr>
        <p:spPr bwMode="auto">
          <a:xfrm>
            <a:off x="3941046" y="1997734"/>
            <a:ext cx="1045375" cy="1045375"/>
          </a:xfrm>
          <a:prstGeom prst="rect">
            <a:avLst/>
          </a:prstGeom>
          <a:solidFill>
            <a:schemeClr val="accent2"/>
          </a:solidFill>
          <a:ln>
            <a:noFill/>
          </a:ln>
        </p:spPr>
      </p:sp>
      <p:sp>
        <p:nvSpPr>
          <p:cNvPr id="1644249608" name="Google Shape;726;p69"/>
          <p:cNvSpPr txBox="1"/>
          <p:nvPr>
            <p:ph type="body" idx="8"/>
          </p:nvPr>
        </p:nvSpPr>
        <p:spPr bwMode="auto">
          <a:xfrm>
            <a:off x="3937930"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4135495" name="Google Shape;727;p69"/>
          <p:cNvSpPr txBox="1"/>
          <p:nvPr>
            <p:ph type="body" idx="9"/>
          </p:nvPr>
        </p:nvSpPr>
        <p:spPr bwMode="auto">
          <a:xfrm>
            <a:off x="3937930"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159335" name="Google Shape;728;p69"/>
          <p:cNvSpPr txBox="1"/>
          <p:nvPr>
            <p:ph type="body" idx="13"/>
          </p:nvPr>
        </p:nvSpPr>
        <p:spPr bwMode="auto">
          <a:xfrm>
            <a:off x="393649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04740798" name="Google Shape;729;p69"/>
          <p:cNvSpPr txBox="1"/>
          <p:nvPr>
            <p:ph type="body" idx="14"/>
          </p:nvPr>
        </p:nvSpPr>
        <p:spPr bwMode="auto">
          <a:xfrm>
            <a:off x="4751414"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639034" name="Google Shape;730;p69"/>
          <p:cNvSpPr/>
          <p:nvPr>
            <p:ph type="pic" idx="15"/>
          </p:nvPr>
        </p:nvSpPr>
        <p:spPr bwMode="auto">
          <a:xfrm>
            <a:off x="5931136" y="1997734"/>
            <a:ext cx="1045375" cy="1045375"/>
          </a:xfrm>
          <a:prstGeom prst="rect">
            <a:avLst/>
          </a:prstGeom>
          <a:solidFill>
            <a:schemeClr val="accent2"/>
          </a:solidFill>
          <a:ln>
            <a:noFill/>
          </a:ln>
        </p:spPr>
      </p:sp>
      <p:sp>
        <p:nvSpPr>
          <p:cNvPr id="1059403540" name="Google Shape;731;p69"/>
          <p:cNvSpPr txBox="1"/>
          <p:nvPr>
            <p:ph type="body" idx="16"/>
          </p:nvPr>
        </p:nvSpPr>
        <p:spPr bwMode="auto">
          <a:xfrm>
            <a:off x="5934397"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0737757" name="Google Shape;732;p69"/>
          <p:cNvSpPr txBox="1"/>
          <p:nvPr>
            <p:ph type="body" idx="17"/>
          </p:nvPr>
        </p:nvSpPr>
        <p:spPr bwMode="auto">
          <a:xfrm>
            <a:off x="5934397"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8450165" name="Google Shape;733;p69"/>
          <p:cNvSpPr txBox="1"/>
          <p:nvPr>
            <p:ph type="body" idx="18"/>
          </p:nvPr>
        </p:nvSpPr>
        <p:spPr bwMode="auto">
          <a:xfrm>
            <a:off x="592802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63451934" name="Google Shape;734;p69"/>
          <p:cNvSpPr txBox="1"/>
          <p:nvPr>
            <p:ph type="body" idx="19"/>
          </p:nvPr>
        </p:nvSpPr>
        <p:spPr bwMode="auto">
          <a:xfrm>
            <a:off x="6742942"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97095381" name="Google Shape;735;p69"/>
          <p:cNvSpPr/>
          <p:nvPr>
            <p:ph type="pic" idx="20"/>
          </p:nvPr>
        </p:nvSpPr>
        <p:spPr bwMode="auto">
          <a:xfrm>
            <a:off x="7921226" y="1997734"/>
            <a:ext cx="1045375" cy="1045375"/>
          </a:xfrm>
          <a:prstGeom prst="rect">
            <a:avLst/>
          </a:prstGeom>
          <a:solidFill>
            <a:schemeClr val="accent2"/>
          </a:solidFill>
          <a:ln>
            <a:noFill/>
          </a:ln>
        </p:spPr>
      </p:sp>
      <p:sp>
        <p:nvSpPr>
          <p:cNvPr id="828234023" name="Google Shape;736;p69"/>
          <p:cNvSpPr txBox="1"/>
          <p:nvPr>
            <p:ph type="body" idx="21"/>
          </p:nvPr>
        </p:nvSpPr>
        <p:spPr bwMode="auto">
          <a:xfrm>
            <a:off x="7921226"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9108792" name="Google Shape;737;p69"/>
          <p:cNvSpPr txBox="1"/>
          <p:nvPr>
            <p:ph type="body" idx="22"/>
          </p:nvPr>
        </p:nvSpPr>
        <p:spPr bwMode="auto">
          <a:xfrm>
            <a:off x="7921226"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4546215" name="Google Shape;738;p69"/>
          <p:cNvSpPr txBox="1"/>
          <p:nvPr>
            <p:ph type="body" idx="23"/>
          </p:nvPr>
        </p:nvSpPr>
        <p:spPr bwMode="auto">
          <a:xfrm>
            <a:off x="792122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99578888" name="Google Shape;739;p69"/>
          <p:cNvSpPr txBox="1"/>
          <p:nvPr>
            <p:ph type="body" idx="24"/>
          </p:nvPr>
        </p:nvSpPr>
        <p:spPr bwMode="auto">
          <a:xfrm>
            <a:off x="8736145"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12876367" name="Google Shape;740;p69"/>
          <p:cNvSpPr txBox="1"/>
          <p:nvPr>
            <p:ph type="body" idx="25"/>
          </p:nvPr>
        </p:nvSpPr>
        <p:spPr bwMode="auto">
          <a:xfrm>
            <a:off x="1948806"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55159563" name="Google Shape;741;p69"/>
          <p:cNvSpPr txBox="1"/>
          <p:nvPr>
            <p:ph type="body" idx="26"/>
          </p:nvPr>
        </p:nvSpPr>
        <p:spPr bwMode="auto">
          <a:xfrm>
            <a:off x="3937930"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20169335" name="Google Shape;742;p69"/>
          <p:cNvSpPr txBox="1"/>
          <p:nvPr>
            <p:ph type="body" idx="27"/>
          </p:nvPr>
        </p:nvSpPr>
        <p:spPr bwMode="auto">
          <a:xfrm>
            <a:off x="5934397"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6014919" name="Google Shape;743;p69"/>
          <p:cNvSpPr txBox="1"/>
          <p:nvPr>
            <p:ph type="body" idx="28"/>
          </p:nvPr>
        </p:nvSpPr>
        <p:spPr bwMode="auto">
          <a:xfrm>
            <a:off x="7921226"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1173201" name="Google Shape;744;p69"/>
          <p:cNvSpPr/>
          <p:nvPr>
            <p:ph type="pic" idx="29"/>
          </p:nvPr>
        </p:nvSpPr>
        <p:spPr bwMode="auto">
          <a:xfrm>
            <a:off x="9911317" y="1997734"/>
            <a:ext cx="1045375" cy="1045375"/>
          </a:xfrm>
          <a:prstGeom prst="rect">
            <a:avLst/>
          </a:prstGeom>
          <a:solidFill>
            <a:schemeClr val="accent2"/>
          </a:solidFill>
          <a:ln>
            <a:noFill/>
          </a:ln>
        </p:spPr>
      </p:sp>
      <p:sp>
        <p:nvSpPr>
          <p:cNvPr id="130775107" name="Google Shape;745;p69"/>
          <p:cNvSpPr txBox="1"/>
          <p:nvPr>
            <p:ph type="body" idx="30"/>
          </p:nvPr>
        </p:nvSpPr>
        <p:spPr bwMode="auto">
          <a:xfrm>
            <a:off x="9911318" y="3237917"/>
            <a:ext cx="1656794" cy="21544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accent1"/>
              </a:buClr>
              <a:buSzPts val="1400"/>
              <a:buNone/>
              <a:defRPr sz="14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1329922" name="Google Shape;746;p69"/>
          <p:cNvSpPr txBox="1"/>
          <p:nvPr>
            <p:ph type="body" idx="31"/>
          </p:nvPr>
        </p:nvSpPr>
        <p:spPr bwMode="auto">
          <a:xfrm>
            <a:off x="9911318" y="3719462"/>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9778095" name="Google Shape;747;p69"/>
          <p:cNvSpPr txBox="1"/>
          <p:nvPr>
            <p:ph type="body" idx="32"/>
          </p:nvPr>
        </p:nvSpPr>
        <p:spPr bwMode="auto">
          <a:xfrm>
            <a:off x="991131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58041163" name="Google Shape;748;p69"/>
          <p:cNvSpPr txBox="1"/>
          <p:nvPr>
            <p:ph type="body" idx="33"/>
          </p:nvPr>
        </p:nvSpPr>
        <p:spPr bwMode="auto">
          <a:xfrm>
            <a:off x="10726237" y="4555965"/>
            <a:ext cx="720175" cy="447387"/>
          </a:xfrm>
          <a:prstGeom prst="rect">
            <a:avLst/>
          </a:prstGeom>
          <a:noFill/>
          <a:ln>
            <a:noFill/>
          </a:ln>
        </p:spPr>
        <p:txBody>
          <a:bodyPr spcFirstLastPara="1" wrap="square" lIns="0" tIns="0" rIns="0" bIns="0" anchor="ctr" anchorCtr="0">
            <a:normAutofit/>
          </a:bodyPr>
          <a:lstStyle>
            <a:lvl1pPr marL="457200" lvl="0" indent="-228600" algn="ctr">
              <a:lnSpc>
                <a:spcPct val="100000"/>
              </a:lnSpc>
              <a:spcBef>
                <a:spcPts val="2400"/>
              </a:spcBef>
              <a:spcAft>
                <a:spcPts val="0"/>
              </a:spcAft>
              <a:buClr>
                <a:srgbClr val="878DCA"/>
              </a:buClr>
              <a:buSzPts val="1050"/>
              <a:buNone/>
              <a:defRPr sz="1050">
                <a:solidFill>
                  <a:srgbClr val="878DCA"/>
                </a:solidFill>
                <a:latin typeface="Montserrat Light"/>
                <a:ea typeface="Montserrat Light"/>
                <a:cs typeface="Montserrat Light"/>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79494186" name="Google Shape;749;p69"/>
          <p:cNvSpPr txBox="1"/>
          <p:nvPr>
            <p:ph type="body" idx="34"/>
          </p:nvPr>
        </p:nvSpPr>
        <p:spPr bwMode="auto">
          <a:xfrm>
            <a:off x="9911318" y="5323574"/>
            <a:ext cx="1656794" cy="221279"/>
          </a:xfrm>
          <a:prstGeom prst="rect">
            <a:avLst/>
          </a:prstGeom>
          <a:noFill/>
          <a:ln>
            <a:noFill/>
          </a:ln>
        </p:spPr>
        <p:txBody>
          <a:bodyPr spcFirstLastPara="1" wrap="square" lIns="0" tIns="0" rIns="0" bIns="0" anchor="t" anchorCtr="0">
            <a:spAutoFit/>
          </a:bodyPr>
          <a:lstStyle>
            <a:lvl1pPr marL="457200" lvl="0" indent="-228600" algn="l">
              <a:lnSpc>
                <a:spcPct val="120000"/>
              </a:lnSpc>
              <a:spcBef>
                <a:spcPts val="0"/>
              </a:spcBef>
              <a:spcAft>
                <a:spcPts val="0"/>
              </a:spcAft>
              <a:buClr>
                <a:schemeClr val="dk1"/>
              </a:buClr>
              <a:buSzPts val="1300"/>
              <a:buNone/>
              <a:defRPr sz="1300">
                <a:solidFill>
                  <a:schemeClr val="dk1"/>
                </a:solidFill>
                <a:latin typeface="Montserrat Light"/>
                <a:ea typeface="Montserrat Light"/>
                <a:cs typeface="Montserrat Light"/>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0118923" name="Google Shape;750;p69"/>
          <p:cNvSpPr txBox="1"/>
          <p:nvPr>
            <p:ph type="body" idx="35"/>
          </p:nvPr>
        </p:nvSpPr>
        <p:spPr bwMode="auto">
          <a:xfrm>
            <a:off x="623887" y="3719462"/>
            <a:ext cx="1117827" cy="20005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0092833" name="Google Shape;751;p69"/>
          <p:cNvSpPr txBox="1"/>
          <p:nvPr>
            <p:ph type="body" idx="36"/>
          </p:nvPr>
        </p:nvSpPr>
        <p:spPr bwMode="auto">
          <a:xfrm>
            <a:off x="623887" y="4679630"/>
            <a:ext cx="1117827" cy="200055"/>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0053592" name="Google Shape;752;p69"/>
          <p:cNvSpPr txBox="1"/>
          <p:nvPr>
            <p:ph type="body" idx="37"/>
          </p:nvPr>
        </p:nvSpPr>
        <p:spPr bwMode="auto">
          <a:xfrm>
            <a:off x="623887" y="5323574"/>
            <a:ext cx="1117827" cy="20005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300"/>
              <a:buNone/>
              <a:defRPr sz="13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8" preserve="0" showMasterPhAnim="0" showMasterSp="1" userDrawn="1">
  <p:cSld name="Team 8">
    <p:spTree>
      <p:nvGrpSpPr>
        <p:cNvPr id="1" name=""/>
        <p:cNvGrpSpPr/>
        <p:nvPr/>
      </p:nvGrpSpPr>
      <p:grpSpPr bwMode="auto">
        <a:xfrm>
          <a:off x="0" y="0"/>
          <a:ext cx="0" cy="0"/>
          <a:chOff x="0" y="0"/>
          <a:chExt cx="0" cy="0"/>
        </a:xfrm>
      </p:grpSpPr>
      <p:sp>
        <p:nvSpPr>
          <p:cNvPr id="1717891290" name="Google Shape;754;p7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24673865" name="Google Shape;755;p70"/>
          <p:cNvSpPr txBox="1"/>
          <p:nvPr>
            <p:ph type="title"/>
          </p:nvPr>
        </p:nvSpPr>
        <p:spPr bwMode="auto">
          <a:xfrm>
            <a:off x="623887" y="2149055"/>
            <a:ext cx="3235191" cy="1329595"/>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10528601" name="Google Shape;756;p70"/>
          <p:cNvSpPr txBox="1"/>
          <p:nvPr>
            <p:ph type="body" idx="1"/>
          </p:nvPr>
        </p:nvSpPr>
        <p:spPr bwMode="auto">
          <a:xfrm>
            <a:off x="623888" y="605981"/>
            <a:ext cx="323519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7118071" name="Google Shape;757;p70"/>
          <p:cNvSpPr txBox="1"/>
          <p:nvPr>
            <p:ph type="body" idx="2"/>
          </p:nvPr>
        </p:nvSpPr>
        <p:spPr bwMode="auto">
          <a:xfrm>
            <a:off x="4191481"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2420636" name="Google Shape;758;p70"/>
          <p:cNvSpPr txBox="1"/>
          <p:nvPr>
            <p:ph type="body" idx="3"/>
          </p:nvPr>
        </p:nvSpPr>
        <p:spPr bwMode="auto">
          <a:xfrm>
            <a:off x="4191481"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32937064" name="Google Shape;759;p70"/>
          <p:cNvSpPr txBox="1"/>
          <p:nvPr>
            <p:ph type="body" idx="4"/>
          </p:nvPr>
        </p:nvSpPr>
        <p:spPr bwMode="auto">
          <a:xfrm>
            <a:off x="623888" y="3809532"/>
            <a:ext cx="2925224" cy="17502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80076156" name="Google Shape;760;p70"/>
          <p:cNvSpPr txBox="1"/>
          <p:nvPr>
            <p:ph type="body" idx="5"/>
          </p:nvPr>
        </p:nvSpPr>
        <p:spPr bwMode="auto">
          <a:xfrm>
            <a:off x="6015757"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4856823" name="Google Shape;761;p70"/>
          <p:cNvSpPr txBox="1"/>
          <p:nvPr>
            <p:ph type="body" idx="6"/>
          </p:nvPr>
        </p:nvSpPr>
        <p:spPr bwMode="auto">
          <a:xfrm>
            <a:off x="6015757"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21797243" name="Google Shape;762;p70"/>
          <p:cNvSpPr txBox="1"/>
          <p:nvPr>
            <p:ph type="body" idx="7"/>
          </p:nvPr>
        </p:nvSpPr>
        <p:spPr bwMode="auto">
          <a:xfrm>
            <a:off x="7840033"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7248779" name="Google Shape;763;p70"/>
          <p:cNvSpPr txBox="1"/>
          <p:nvPr>
            <p:ph type="body" idx="8"/>
          </p:nvPr>
        </p:nvSpPr>
        <p:spPr bwMode="auto">
          <a:xfrm>
            <a:off x="7840033"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5953547" name="Google Shape;764;p70"/>
          <p:cNvSpPr txBox="1"/>
          <p:nvPr>
            <p:ph type="body" idx="9"/>
          </p:nvPr>
        </p:nvSpPr>
        <p:spPr bwMode="auto">
          <a:xfrm>
            <a:off x="9664309" y="2302054"/>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5637672" name="Google Shape;765;p70"/>
          <p:cNvSpPr txBox="1"/>
          <p:nvPr>
            <p:ph type="body" idx="13"/>
          </p:nvPr>
        </p:nvSpPr>
        <p:spPr bwMode="auto">
          <a:xfrm>
            <a:off x="9664309" y="2601387"/>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74526524" name="Google Shape;766;p70"/>
          <p:cNvSpPr txBox="1"/>
          <p:nvPr>
            <p:ph type="body" idx="14"/>
          </p:nvPr>
        </p:nvSpPr>
        <p:spPr bwMode="auto">
          <a:xfrm>
            <a:off x="4191481"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60707252" name="Google Shape;767;p70"/>
          <p:cNvSpPr txBox="1"/>
          <p:nvPr>
            <p:ph type="body" idx="15"/>
          </p:nvPr>
        </p:nvSpPr>
        <p:spPr bwMode="auto">
          <a:xfrm>
            <a:off x="4191481"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022879532" name="Google Shape;768;p70"/>
          <p:cNvSpPr txBox="1"/>
          <p:nvPr>
            <p:ph type="body" idx="16"/>
          </p:nvPr>
        </p:nvSpPr>
        <p:spPr bwMode="auto">
          <a:xfrm>
            <a:off x="6015757"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52731797" name="Google Shape;769;p70"/>
          <p:cNvSpPr txBox="1"/>
          <p:nvPr>
            <p:ph type="body" idx="17"/>
          </p:nvPr>
        </p:nvSpPr>
        <p:spPr bwMode="auto">
          <a:xfrm>
            <a:off x="6015757"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621405" name="Google Shape;770;p70"/>
          <p:cNvSpPr txBox="1"/>
          <p:nvPr>
            <p:ph type="body" idx="18"/>
          </p:nvPr>
        </p:nvSpPr>
        <p:spPr bwMode="auto">
          <a:xfrm>
            <a:off x="7840033"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1720286" name="Google Shape;771;p70"/>
          <p:cNvSpPr txBox="1"/>
          <p:nvPr>
            <p:ph type="body" idx="19"/>
          </p:nvPr>
        </p:nvSpPr>
        <p:spPr bwMode="auto">
          <a:xfrm>
            <a:off x="7840033"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10305956" name="Google Shape;772;p70"/>
          <p:cNvSpPr txBox="1"/>
          <p:nvPr>
            <p:ph type="body" idx="20"/>
          </p:nvPr>
        </p:nvSpPr>
        <p:spPr bwMode="auto">
          <a:xfrm>
            <a:off x="9664309" y="4897769"/>
            <a:ext cx="1675130" cy="246221"/>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accent1"/>
              </a:buClr>
              <a:buSzPts val="1600"/>
              <a:buNone/>
              <a:defRPr sz="1600">
                <a:solidFill>
                  <a:schemeClr val="accent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88344883" name="Google Shape;773;p70"/>
          <p:cNvSpPr txBox="1"/>
          <p:nvPr>
            <p:ph type="body" idx="21"/>
          </p:nvPr>
        </p:nvSpPr>
        <p:spPr bwMode="auto">
          <a:xfrm>
            <a:off x="9664309" y="5197102"/>
            <a:ext cx="1675130" cy="184666"/>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200"/>
              <a:buNone/>
              <a:defRPr sz="1200">
                <a:solidFill>
                  <a:schemeClr val="dk1"/>
                </a:solidFill>
              </a:defRPr>
            </a:lvl1pPr>
            <a:lvl2pPr marL="914400" lvl="1" indent="-228600" algn="ctr">
              <a:lnSpc>
                <a:spcPct val="120000"/>
              </a:lnSpc>
              <a:spcBef>
                <a:spcPts val="10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26700347" name="Google Shape;774;p70"/>
          <p:cNvSpPr/>
          <p:nvPr>
            <p:ph type="pic" idx="22"/>
          </p:nvPr>
        </p:nvSpPr>
        <p:spPr bwMode="auto">
          <a:xfrm>
            <a:off x="4457235" y="909222"/>
            <a:ext cx="1143622" cy="1143622"/>
          </a:xfrm>
          <a:prstGeom prst="rect">
            <a:avLst/>
          </a:prstGeom>
          <a:solidFill>
            <a:schemeClr val="accent2"/>
          </a:solidFill>
          <a:ln>
            <a:noFill/>
          </a:ln>
        </p:spPr>
      </p:sp>
      <p:sp>
        <p:nvSpPr>
          <p:cNvPr id="1946101548" name="Google Shape;775;p70"/>
          <p:cNvSpPr/>
          <p:nvPr>
            <p:ph type="pic" idx="23"/>
          </p:nvPr>
        </p:nvSpPr>
        <p:spPr bwMode="auto">
          <a:xfrm>
            <a:off x="6281511" y="909222"/>
            <a:ext cx="1143622" cy="1143622"/>
          </a:xfrm>
          <a:prstGeom prst="rect">
            <a:avLst/>
          </a:prstGeom>
          <a:solidFill>
            <a:schemeClr val="accent2"/>
          </a:solidFill>
          <a:ln>
            <a:noFill/>
          </a:ln>
        </p:spPr>
      </p:sp>
      <p:sp>
        <p:nvSpPr>
          <p:cNvPr id="552745633" name="Google Shape;776;p70"/>
          <p:cNvSpPr/>
          <p:nvPr>
            <p:ph type="pic" idx="24"/>
          </p:nvPr>
        </p:nvSpPr>
        <p:spPr bwMode="auto">
          <a:xfrm>
            <a:off x="8105787" y="909222"/>
            <a:ext cx="1143622" cy="1143622"/>
          </a:xfrm>
          <a:prstGeom prst="rect">
            <a:avLst/>
          </a:prstGeom>
          <a:solidFill>
            <a:schemeClr val="accent2"/>
          </a:solidFill>
          <a:ln>
            <a:noFill/>
          </a:ln>
        </p:spPr>
      </p:sp>
      <p:sp>
        <p:nvSpPr>
          <p:cNvPr id="326105904" name="Google Shape;777;p70"/>
          <p:cNvSpPr/>
          <p:nvPr>
            <p:ph type="pic" idx="25"/>
          </p:nvPr>
        </p:nvSpPr>
        <p:spPr bwMode="auto">
          <a:xfrm>
            <a:off x="9930063" y="909222"/>
            <a:ext cx="1143622" cy="1143622"/>
          </a:xfrm>
          <a:prstGeom prst="rect">
            <a:avLst/>
          </a:prstGeom>
          <a:solidFill>
            <a:schemeClr val="accent2"/>
          </a:solidFill>
          <a:ln>
            <a:noFill/>
          </a:ln>
        </p:spPr>
      </p:sp>
      <p:sp>
        <p:nvSpPr>
          <p:cNvPr id="1434812444" name="Google Shape;778;p70"/>
          <p:cNvSpPr/>
          <p:nvPr>
            <p:ph type="pic" idx="26"/>
          </p:nvPr>
        </p:nvSpPr>
        <p:spPr bwMode="auto">
          <a:xfrm>
            <a:off x="4457235" y="3502397"/>
            <a:ext cx="1143622" cy="1143622"/>
          </a:xfrm>
          <a:prstGeom prst="rect">
            <a:avLst/>
          </a:prstGeom>
          <a:solidFill>
            <a:schemeClr val="accent2"/>
          </a:solidFill>
          <a:ln>
            <a:noFill/>
          </a:ln>
        </p:spPr>
      </p:sp>
      <p:sp>
        <p:nvSpPr>
          <p:cNvPr id="1028510345" name="Google Shape;779;p70"/>
          <p:cNvSpPr/>
          <p:nvPr>
            <p:ph type="pic" idx="27"/>
          </p:nvPr>
        </p:nvSpPr>
        <p:spPr bwMode="auto">
          <a:xfrm>
            <a:off x="6281511" y="3502397"/>
            <a:ext cx="1143622" cy="1143622"/>
          </a:xfrm>
          <a:prstGeom prst="rect">
            <a:avLst/>
          </a:prstGeom>
          <a:solidFill>
            <a:schemeClr val="accent2"/>
          </a:solidFill>
          <a:ln>
            <a:noFill/>
          </a:ln>
        </p:spPr>
      </p:sp>
      <p:sp>
        <p:nvSpPr>
          <p:cNvPr id="108334571" name="Google Shape;780;p70"/>
          <p:cNvSpPr/>
          <p:nvPr>
            <p:ph type="pic" idx="28"/>
          </p:nvPr>
        </p:nvSpPr>
        <p:spPr bwMode="auto">
          <a:xfrm>
            <a:off x="8105787" y="3502397"/>
            <a:ext cx="1143622" cy="1143622"/>
          </a:xfrm>
          <a:prstGeom prst="rect">
            <a:avLst/>
          </a:prstGeom>
          <a:solidFill>
            <a:schemeClr val="accent2"/>
          </a:solidFill>
          <a:ln>
            <a:noFill/>
          </a:ln>
        </p:spPr>
      </p:sp>
      <p:sp>
        <p:nvSpPr>
          <p:cNvPr id="281109064" name="Google Shape;781;p70"/>
          <p:cNvSpPr/>
          <p:nvPr>
            <p:ph type="pic" idx="29"/>
          </p:nvPr>
        </p:nvSpPr>
        <p:spPr bwMode="auto">
          <a:xfrm>
            <a:off x="9930063" y="3502397"/>
            <a:ext cx="1143622" cy="1143622"/>
          </a:xfrm>
          <a:prstGeom prst="rect">
            <a:avLst/>
          </a:prstGeom>
          <a:solidFill>
            <a:schemeClr val="accent2"/>
          </a:soli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2" preserve="0" showMasterPhAnim="0" showMasterSp="1" userDrawn="1">
  <p:cSld name="Deal 2">
    <p:spTree>
      <p:nvGrpSpPr>
        <p:cNvPr id="1" name=""/>
        <p:cNvGrpSpPr/>
        <p:nvPr/>
      </p:nvGrpSpPr>
      <p:grpSpPr bwMode="auto">
        <a:xfrm>
          <a:off x="0" y="0"/>
          <a:ext cx="0" cy="0"/>
          <a:chOff x="0" y="0"/>
          <a:chExt cx="0" cy="0"/>
        </a:xfrm>
      </p:grpSpPr>
      <p:sp>
        <p:nvSpPr>
          <p:cNvPr id="2069976661" name="Google Shape;783;p71"/>
          <p:cNvSpPr txBox="1"/>
          <p:nvPr>
            <p:ph type="body" idx="1"/>
          </p:nvPr>
        </p:nvSpPr>
        <p:spPr bwMode="auto">
          <a:xfrm>
            <a:off x="3987006" y="2145734"/>
            <a:ext cx="4217989" cy="3742922"/>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09246554" name="Google Shape;784;p7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17897056" name="Google Shape;785;p7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45534089" name="Google Shape;786;p71"/>
          <p:cNvSpPr txBox="1"/>
          <p:nvPr>
            <p:ph type="body" idx="2"/>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544392" name="Google Shape;787;p71"/>
          <p:cNvSpPr txBox="1"/>
          <p:nvPr>
            <p:ph type="body" idx="3"/>
          </p:nvPr>
        </p:nvSpPr>
        <p:spPr bwMode="auto">
          <a:xfrm>
            <a:off x="5008423" y="3647863"/>
            <a:ext cx="2175154" cy="738664"/>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800"/>
              <a:buNone/>
              <a:defRPr sz="4800" b="0" i="0">
                <a:solidFill>
                  <a:schemeClr val="accent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9443770" name="Google Shape;788;p71"/>
          <p:cNvSpPr txBox="1"/>
          <p:nvPr>
            <p:ph type="body" idx="4"/>
          </p:nvPr>
        </p:nvSpPr>
        <p:spPr bwMode="auto">
          <a:xfrm>
            <a:off x="1968495" y="3648167"/>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0054085" name="Google Shape;789;p71"/>
          <p:cNvSpPr txBox="1"/>
          <p:nvPr>
            <p:ph type="body" idx="5"/>
          </p:nvPr>
        </p:nvSpPr>
        <p:spPr bwMode="auto">
          <a:xfrm>
            <a:off x="1968495" y="4268075"/>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40816101" name="Google Shape;790;p71"/>
          <p:cNvSpPr txBox="1"/>
          <p:nvPr>
            <p:ph type="body" idx="6"/>
          </p:nvPr>
        </p:nvSpPr>
        <p:spPr bwMode="auto">
          <a:xfrm>
            <a:off x="8538630" y="3648167"/>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39643623" name="Google Shape;791;p71"/>
          <p:cNvSpPr txBox="1"/>
          <p:nvPr>
            <p:ph type="body" idx="7"/>
          </p:nvPr>
        </p:nvSpPr>
        <p:spPr bwMode="auto">
          <a:xfrm>
            <a:off x="8538630" y="4268075"/>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76732818" name="Google Shape;792;p71"/>
          <p:cNvSpPr txBox="1"/>
          <p:nvPr>
            <p:ph type="body" idx="8"/>
          </p:nvPr>
        </p:nvSpPr>
        <p:spPr bwMode="auto">
          <a:xfrm>
            <a:off x="3191496" y="1865793"/>
            <a:ext cx="1549750" cy="55399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3600"/>
              <a:buNone/>
              <a:defRPr sz="3600" b="0" i="0">
                <a:solidFill>
                  <a:schemeClr val="dk1"/>
                </a:solidFill>
                <a:latin typeface="Montserrat ExtraLight"/>
                <a:ea typeface="Montserrat ExtraLight"/>
                <a:cs typeface="Montserrat Extra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99389367" name="Google Shape;793;p71"/>
          <p:cNvSpPr txBox="1"/>
          <p:nvPr>
            <p:ph type="body" idx="9"/>
          </p:nvPr>
        </p:nvSpPr>
        <p:spPr bwMode="auto">
          <a:xfrm>
            <a:off x="3191496" y="2485701"/>
            <a:ext cx="1549750" cy="114614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2400"/>
              </a:spcBef>
              <a:spcAft>
                <a:spcPts val="0"/>
              </a:spcAft>
              <a:buClr>
                <a:schemeClr val="dk1"/>
              </a:buClr>
              <a:buSzPts val="1800"/>
              <a:buNone/>
              <a:defRPr/>
            </a:lvl1pPr>
            <a:lvl2pPr marL="914400" lvl="1" indent="-228600" algn="ctr">
              <a:lnSpc>
                <a:spcPct val="120000"/>
              </a:lnSpc>
              <a:spcBef>
                <a:spcPts val="600"/>
              </a:spcBef>
              <a:spcAft>
                <a:spcPts val="0"/>
              </a:spcAft>
              <a:buClr>
                <a:schemeClr val="dk1"/>
              </a:buClr>
              <a:buSzPts val="1400"/>
              <a:buNone/>
              <a:defRPr/>
            </a:lvl2pPr>
            <a:lvl3pPr marL="1371600" lvl="2" indent="-317500" algn="ctr">
              <a:lnSpc>
                <a:spcPct val="120000"/>
              </a:lnSpc>
              <a:spcBef>
                <a:spcPts val="500"/>
              </a:spcBef>
              <a:spcAft>
                <a:spcPts val="0"/>
              </a:spcAft>
              <a:buClr>
                <a:schemeClr val="dk1"/>
              </a:buClr>
              <a:buSzPts val="1400"/>
              <a:buChar char="•"/>
              <a:defRPr/>
            </a:lvl3pPr>
            <a:lvl4pPr marL="1828800" lvl="3" indent="-304800" algn="ctr">
              <a:lnSpc>
                <a:spcPct val="120000"/>
              </a:lnSpc>
              <a:spcBef>
                <a:spcPts val="300"/>
              </a:spcBef>
              <a:spcAft>
                <a:spcPts val="0"/>
              </a:spcAft>
              <a:buClr>
                <a:schemeClr val="dk1"/>
              </a:buClr>
              <a:buSzPts val="1200"/>
              <a:buChar char="−"/>
              <a:defRPr/>
            </a:lvl4pPr>
            <a:lvl5pPr marL="2286000" lvl="4" indent="-304800" algn="ctr">
              <a:lnSpc>
                <a:spcPct val="120000"/>
              </a:lnSpc>
              <a:spcBef>
                <a:spcPts val="300"/>
              </a:spcBef>
              <a:spcAft>
                <a:spcPts val="0"/>
              </a:spcAft>
              <a:buClr>
                <a:schemeClr val="dk1"/>
              </a:buClr>
              <a:buSzPts val="12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type="twoTxTwoObj" userDrawn="1">
  <p:cSld name="TWO_OBJECTS_WITH_TEXT">
    <p:spTree>
      <p:nvGrpSpPr>
        <p:cNvPr id="1" name=""/>
        <p:cNvGrpSpPr/>
        <p:nvPr/>
      </p:nvGrpSpPr>
      <p:grpSpPr bwMode="auto">
        <a:xfrm>
          <a:off x="0" y="0"/>
          <a:ext cx="0" cy="0"/>
          <a:chOff x="0" y="0"/>
          <a:chExt cx="0" cy="0"/>
        </a:xfrm>
      </p:grpSpPr>
      <p:sp>
        <p:nvSpPr>
          <p:cNvPr id="771725339" name="Google Shape;46;p8"/>
          <p:cNvSpPr txBox="1"/>
          <p:nvPr>
            <p:ph type="title"/>
          </p:nvPr>
        </p:nvSpPr>
        <p:spPr bwMode="auto">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735501170" name="Google Shape;47;p8"/>
          <p:cNvSpPr txBox="1"/>
          <p:nvPr>
            <p:ph type="body" idx="1"/>
          </p:nvPr>
        </p:nvSpPr>
        <p:spPr bwMode="auto">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306222619" name="Google Shape;48;p8"/>
          <p:cNvSpPr txBox="1"/>
          <p:nvPr>
            <p:ph type="body" idx="2"/>
          </p:nvPr>
        </p:nvSpPr>
        <p:spPr bwMode="auto">
          <a:xfrm>
            <a:off x="839788"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64171837" name="Google Shape;49;p8"/>
          <p:cNvSpPr txBox="1"/>
          <p:nvPr>
            <p:ph type="body" idx="3"/>
          </p:nvPr>
        </p:nvSpPr>
        <p:spPr bwMode="auto">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716166794" name="Google Shape;50;p8"/>
          <p:cNvSpPr txBox="1"/>
          <p:nvPr>
            <p:ph type="body" idx="4"/>
          </p:nvPr>
        </p:nvSpPr>
        <p:spPr bwMode="auto">
          <a:xfrm>
            <a:off x="6172200"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3773302" name="Google Shape;51;p8"/>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83891307" name="Google Shape;52;p8"/>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849449593" name="Google Shape;53;p8"/>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3" preserve="0" showMasterPhAnim="0" showMasterSp="1" userDrawn="1">
  <p:cSld name="Deal 3">
    <p:spTree>
      <p:nvGrpSpPr>
        <p:cNvPr id="1" name=""/>
        <p:cNvGrpSpPr/>
        <p:nvPr/>
      </p:nvGrpSpPr>
      <p:grpSpPr bwMode="auto">
        <a:xfrm>
          <a:off x="0" y="0"/>
          <a:ext cx="0" cy="0"/>
          <a:chOff x="0" y="0"/>
          <a:chExt cx="0" cy="0"/>
        </a:xfrm>
      </p:grpSpPr>
      <p:sp>
        <p:nvSpPr>
          <p:cNvPr id="1251193786" name="Google Shape;795;p72"/>
          <p:cNvSpPr/>
          <p:nvPr/>
        </p:nvSpPr>
        <p:spPr bwMode="auto">
          <a:xfrm>
            <a:off x="2" y="2"/>
            <a:ext cx="12191999" cy="3428997"/>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821190941" name="Google Shape;796;p72"/>
          <p:cNvSpPr/>
          <p:nvPr/>
        </p:nvSpPr>
        <p:spPr bwMode="auto">
          <a:xfrm>
            <a:off x="623887" y="1825624"/>
            <a:ext cx="10944228" cy="4340225"/>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2107594041" name="Google Shape;797;p72"/>
          <p:cNvSpPr txBox="1"/>
          <p:nvPr>
            <p:ph type="body" idx="1"/>
          </p:nvPr>
        </p:nvSpPr>
        <p:spPr bwMode="auto">
          <a:xfrm>
            <a:off x="6719885" y="2476500"/>
            <a:ext cx="4217989" cy="3081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311764897" name="Google Shape;798;p72"/>
          <p:cNvCxnSpPr/>
          <p:nvPr/>
        </p:nvCxnSpPr>
        <p:spPr bwMode="auto">
          <a:xfrm>
            <a:off x="6096000" y="2433583"/>
            <a:ext cx="0" cy="3124307"/>
          </a:xfrm>
          <a:prstGeom prst="straightConnector1">
            <a:avLst/>
          </a:prstGeom>
          <a:noFill/>
          <a:ln w="12700" cap="flat" cmpd="sng">
            <a:solidFill>
              <a:schemeClr val="accent2"/>
            </a:solidFill>
            <a:prstDash val="solid"/>
            <a:miter lim="800000"/>
            <a:headEnd type="none" w="sm" len="sm"/>
            <a:tailEnd type="none" w="sm" len="sm"/>
          </a:ln>
        </p:spPr>
      </p:cxnSp>
      <p:sp>
        <p:nvSpPr>
          <p:cNvPr id="327283278" name="Google Shape;799;p7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41804385" name="Google Shape;800;p7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782768061" name="Google Shape;801;p72"/>
          <p:cNvSpPr txBox="1"/>
          <p:nvPr>
            <p:ph type="body" idx="2"/>
          </p:nvPr>
        </p:nvSpPr>
        <p:spPr bwMode="auto">
          <a:xfrm>
            <a:off x="623888" y="605981"/>
            <a:ext cx="5472112"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05154565" name="Google Shape;802;p72"/>
          <p:cNvSpPr txBox="1"/>
          <p:nvPr>
            <p:ph type="body" idx="3"/>
          </p:nvPr>
        </p:nvSpPr>
        <p:spPr bwMode="auto">
          <a:xfrm>
            <a:off x="1203779" y="2476979"/>
            <a:ext cx="4311250" cy="148919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01039084" name="Google Shape;803;p72"/>
          <p:cNvSpPr txBox="1"/>
          <p:nvPr>
            <p:ph type="body" idx="4"/>
          </p:nvPr>
        </p:nvSpPr>
        <p:spPr bwMode="auto">
          <a:xfrm>
            <a:off x="7741302" y="3678615"/>
            <a:ext cx="2175154" cy="67710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400"/>
              <a:buNone/>
              <a:defRPr sz="4400">
                <a:solidFill>
                  <a:schemeClr val="accent1"/>
                </a:solidFill>
                <a:latin typeface="Montserrat Light"/>
                <a:ea typeface="Montserrat Light"/>
                <a:cs typeface="Montserrat 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4" preserve="0" showMasterPhAnim="0" showMasterSp="1" userDrawn="1">
  <p:cSld name="Deal 4">
    <p:spTree>
      <p:nvGrpSpPr>
        <p:cNvPr id="1" name=""/>
        <p:cNvGrpSpPr/>
        <p:nvPr/>
      </p:nvGrpSpPr>
      <p:grpSpPr bwMode="auto">
        <a:xfrm>
          <a:off x="0" y="0"/>
          <a:ext cx="0" cy="0"/>
          <a:chOff x="0" y="0"/>
          <a:chExt cx="0" cy="0"/>
        </a:xfrm>
      </p:grpSpPr>
      <p:sp>
        <p:nvSpPr>
          <p:cNvPr id="1855782965" name="Google Shape;805;p73"/>
          <p:cNvSpPr/>
          <p:nvPr/>
        </p:nvSpPr>
        <p:spPr bwMode="auto">
          <a:xfrm>
            <a:off x="2" y="2"/>
            <a:ext cx="12191999" cy="3428997"/>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793358680" name="Google Shape;806;p73"/>
          <p:cNvSpPr/>
          <p:nvPr/>
        </p:nvSpPr>
        <p:spPr bwMode="auto">
          <a:xfrm>
            <a:off x="623887" y="1825624"/>
            <a:ext cx="10944228" cy="4340225"/>
          </a:xfrm>
          <a:prstGeom prst="rect">
            <a:avLst/>
          </a:prstGeom>
          <a:solidFill>
            <a:schemeClr val="lt1"/>
          </a:solidFill>
          <a:ln>
            <a:noFill/>
          </a:ln>
          <a:effectLst>
            <a:outerShdw blurRad="381000" algn="ctr" rotWithShape="0">
              <a:schemeClr val="dk2">
                <a:alpha val="8235"/>
              </a:scheme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dk2"/>
              </a:solidFill>
              <a:latin typeface="Montserrat ExtraLight"/>
              <a:ea typeface="Montserrat ExtraLight"/>
              <a:cs typeface="Montserrat ExtraLight"/>
            </a:endParaRPr>
          </a:p>
        </p:txBody>
      </p:sp>
      <p:sp>
        <p:nvSpPr>
          <p:cNvPr id="955364005" name="Google Shape;807;p73"/>
          <p:cNvSpPr txBox="1"/>
          <p:nvPr>
            <p:ph type="body" idx="1"/>
          </p:nvPr>
        </p:nvSpPr>
        <p:spPr bwMode="auto">
          <a:xfrm>
            <a:off x="6719885" y="2476500"/>
            <a:ext cx="4217989" cy="308139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603667932" name="Google Shape;808;p73"/>
          <p:cNvCxnSpPr/>
          <p:nvPr/>
        </p:nvCxnSpPr>
        <p:spPr bwMode="auto">
          <a:xfrm>
            <a:off x="6096000" y="2433583"/>
            <a:ext cx="0" cy="3124307"/>
          </a:xfrm>
          <a:prstGeom prst="straightConnector1">
            <a:avLst/>
          </a:prstGeom>
          <a:noFill/>
          <a:ln w="12700" cap="flat" cmpd="sng">
            <a:solidFill>
              <a:schemeClr val="accent2"/>
            </a:solidFill>
            <a:prstDash val="solid"/>
            <a:miter lim="800000"/>
            <a:headEnd type="none" w="sm" len="sm"/>
            <a:tailEnd type="none" w="sm" len="sm"/>
          </a:ln>
        </p:spPr>
      </p:cxnSp>
      <p:sp>
        <p:nvSpPr>
          <p:cNvPr id="221074165" name="Google Shape;809;p7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760449082" name="Google Shape;810;p7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200"/>
              <a:buFont typeface="Montserrat"/>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870709673" name="Google Shape;811;p73"/>
          <p:cNvSpPr txBox="1"/>
          <p:nvPr>
            <p:ph type="body" idx="2"/>
          </p:nvPr>
        </p:nvSpPr>
        <p:spPr bwMode="auto">
          <a:xfrm>
            <a:off x="623888" y="605981"/>
            <a:ext cx="5472112"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65447725" name="Google Shape;812;p73"/>
          <p:cNvSpPr txBox="1"/>
          <p:nvPr>
            <p:ph type="body" idx="3"/>
          </p:nvPr>
        </p:nvSpPr>
        <p:spPr bwMode="auto">
          <a:xfrm>
            <a:off x="1390420" y="3024287"/>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36368855" name="Google Shape;813;p73"/>
          <p:cNvSpPr txBox="1"/>
          <p:nvPr>
            <p:ph type="body" idx="4"/>
          </p:nvPr>
        </p:nvSpPr>
        <p:spPr bwMode="auto">
          <a:xfrm>
            <a:off x="7741302" y="3678615"/>
            <a:ext cx="2175154" cy="677108"/>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accent1"/>
              </a:buClr>
              <a:buSzPts val="4400"/>
              <a:buNone/>
              <a:defRPr sz="4400">
                <a:solidFill>
                  <a:schemeClr val="accent1"/>
                </a:solidFill>
                <a:latin typeface="Montserrat Light"/>
                <a:ea typeface="Montserrat Light"/>
                <a:cs typeface="Montserrat Light"/>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0869907" name="Google Shape;814;p73"/>
          <p:cNvSpPr txBox="1"/>
          <p:nvPr>
            <p:ph type="body" idx="5"/>
          </p:nvPr>
        </p:nvSpPr>
        <p:spPr bwMode="auto">
          <a:xfrm>
            <a:off x="1390420" y="2786015"/>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7747713" name="Google Shape;815;p73"/>
          <p:cNvSpPr txBox="1"/>
          <p:nvPr>
            <p:ph type="body" idx="6"/>
          </p:nvPr>
        </p:nvSpPr>
        <p:spPr bwMode="auto">
          <a:xfrm>
            <a:off x="1390420" y="4000493"/>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41169943" name="Google Shape;816;p73"/>
          <p:cNvSpPr txBox="1"/>
          <p:nvPr>
            <p:ph type="body" idx="7"/>
          </p:nvPr>
        </p:nvSpPr>
        <p:spPr bwMode="auto">
          <a:xfrm>
            <a:off x="1390420" y="3762221"/>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22427238" name="Google Shape;817;p73"/>
          <p:cNvSpPr txBox="1"/>
          <p:nvPr>
            <p:ph type="body" idx="8"/>
          </p:nvPr>
        </p:nvSpPr>
        <p:spPr bwMode="auto">
          <a:xfrm>
            <a:off x="1390420" y="4963495"/>
            <a:ext cx="205675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91108766" name="Google Shape;818;p73"/>
          <p:cNvSpPr txBox="1"/>
          <p:nvPr>
            <p:ph type="body" idx="9"/>
          </p:nvPr>
        </p:nvSpPr>
        <p:spPr bwMode="auto">
          <a:xfrm>
            <a:off x="1390420" y="4725224"/>
            <a:ext cx="2056750"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02221898" name="Google Shape;819;p73"/>
          <p:cNvSpPr txBox="1"/>
          <p:nvPr>
            <p:ph type="body" idx="13"/>
          </p:nvPr>
        </p:nvSpPr>
        <p:spPr bwMode="auto">
          <a:xfrm>
            <a:off x="4043391" y="3024287"/>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33240235" name="Google Shape;820;p73"/>
          <p:cNvSpPr txBox="1"/>
          <p:nvPr>
            <p:ph type="body" idx="14"/>
          </p:nvPr>
        </p:nvSpPr>
        <p:spPr bwMode="auto">
          <a:xfrm>
            <a:off x="4043391" y="2786015"/>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7475608" name="Google Shape;821;p73"/>
          <p:cNvSpPr txBox="1"/>
          <p:nvPr>
            <p:ph type="body" idx="15"/>
          </p:nvPr>
        </p:nvSpPr>
        <p:spPr bwMode="auto">
          <a:xfrm>
            <a:off x="4043391" y="4000493"/>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2152877" name="Google Shape;822;p73"/>
          <p:cNvSpPr txBox="1"/>
          <p:nvPr>
            <p:ph type="body" idx="16"/>
          </p:nvPr>
        </p:nvSpPr>
        <p:spPr bwMode="auto">
          <a:xfrm>
            <a:off x="4043391" y="3762221"/>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11914199" name="Google Shape;823;p73"/>
          <p:cNvSpPr txBox="1"/>
          <p:nvPr>
            <p:ph type="body" idx="17"/>
          </p:nvPr>
        </p:nvSpPr>
        <p:spPr bwMode="auto">
          <a:xfrm>
            <a:off x="4043391" y="4963495"/>
            <a:ext cx="140222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65304361" name="Google Shape;824;p73"/>
          <p:cNvSpPr txBox="1"/>
          <p:nvPr>
            <p:ph type="body" idx="18"/>
          </p:nvPr>
        </p:nvSpPr>
        <p:spPr bwMode="auto">
          <a:xfrm>
            <a:off x="4043391" y="4725224"/>
            <a:ext cx="140222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2" preserve="0" showMasterPhAnim="0" showMasterSp="1" userDrawn="1">
  <p:cSld name="Roadmap 2">
    <p:spTree>
      <p:nvGrpSpPr>
        <p:cNvPr id="1" name=""/>
        <p:cNvGrpSpPr/>
        <p:nvPr/>
      </p:nvGrpSpPr>
      <p:grpSpPr bwMode="auto">
        <a:xfrm>
          <a:off x="0" y="0"/>
          <a:ext cx="0" cy="0"/>
          <a:chOff x="0" y="0"/>
          <a:chExt cx="0" cy="0"/>
        </a:xfrm>
      </p:grpSpPr>
      <p:sp>
        <p:nvSpPr>
          <p:cNvPr id="533422873" name="Google Shape;826;p7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93018025" name="Google Shape;827;p7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77093424" name="Google Shape;828;p74"/>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223608727" name="Google Shape;829;p74"/>
          <p:cNvCxnSpPr/>
          <p:nvPr/>
        </p:nvCxnSpPr>
        <p:spPr bwMode="auto">
          <a:xfrm>
            <a:off x="8857468" y="7114236"/>
            <a:ext cx="2380571" cy="0"/>
          </a:xfrm>
          <a:prstGeom prst="straightConnector1">
            <a:avLst/>
          </a:prstGeom>
          <a:noFill/>
          <a:ln w="12700" cap="flat" cmpd="sng">
            <a:solidFill>
              <a:schemeClr val="accent2"/>
            </a:solidFill>
            <a:prstDash val="solid"/>
            <a:miter lim="800000"/>
            <a:headEnd type="none" w="sm" len="sm"/>
            <a:tailEnd type="none" w="sm" len="sm"/>
          </a:ln>
        </p:spPr>
      </p:cxnSp>
      <p:sp>
        <p:nvSpPr>
          <p:cNvPr id="2000794863" name="Google Shape;830;p74"/>
          <p:cNvSpPr txBox="1"/>
          <p:nvPr>
            <p:ph type="body" idx="2"/>
          </p:nvPr>
        </p:nvSpPr>
        <p:spPr bwMode="auto">
          <a:xfrm>
            <a:off x="623888"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33933766" name="Google Shape;831;p74"/>
          <p:cNvSpPr txBox="1"/>
          <p:nvPr>
            <p:ph type="body" idx="3"/>
          </p:nvPr>
        </p:nvSpPr>
        <p:spPr bwMode="auto">
          <a:xfrm>
            <a:off x="623887"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927227309" name="Google Shape;832;p74"/>
          <p:cNvSpPr txBox="1"/>
          <p:nvPr>
            <p:ph type="body" idx="4"/>
          </p:nvPr>
        </p:nvSpPr>
        <p:spPr bwMode="auto">
          <a:xfrm>
            <a:off x="2865285"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66175303" name="Google Shape;833;p74"/>
          <p:cNvSpPr txBox="1"/>
          <p:nvPr>
            <p:ph type="body" idx="5"/>
          </p:nvPr>
        </p:nvSpPr>
        <p:spPr bwMode="auto">
          <a:xfrm>
            <a:off x="2865285"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7656651" name="Google Shape;834;p74"/>
          <p:cNvSpPr txBox="1"/>
          <p:nvPr>
            <p:ph type="body" idx="6"/>
          </p:nvPr>
        </p:nvSpPr>
        <p:spPr bwMode="auto">
          <a:xfrm>
            <a:off x="5106683"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117771870" name="Google Shape;835;p74"/>
          <p:cNvSpPr txBox="1"/>
          <p:nvPr>
            <p:ph type="body" idx="7"/>
          </p:nvPr>
        </p:nvSpPr>
        <p:spPr bwMode="auto">
          <a:xfrm>
            <a:off x="5106683"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36197194" name="Google Shape;836;p74"/>
          <p:cNvSpPr txBox="1"/>
          <p:nvPr>
            <p:ph type="body" idx="8"/>
          </p:nvPr>
        </p:nvSpPr>
        <p:spPr bwMode="auto">
          <a:xfrm>
            <a:off x="7348081"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94332761" name="Google Shape;837;p74"/>
          <p:cNvSpPr txBox="1"/>
          <p:nvPr>
            <p:ph type="body" idx="9"/>
          </p:nvPr>
        </p:nvSpPr>
        <p:spPr bwMode="auto">
          <a:xfrm>
            <a:off x="7348081"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95598766" name="Google Shape;838;p74"/>
          <p:cNvSpPr txBox="1"/>
          <p:nvPr>
            <p:ph type="body" idx="13"/>
          </p:nvPr>
        </p:nvSpPr>
        <p:spPr bwMode="auto">
          <a:xfrm>
            <a:off x="9589477" y="2850706"/>
            <a:ext cx="1978635" cy="17302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507038021" name="Google Shape;839;p74"/>
          <p:cNvSpPr txBox="1"/>
          <p:nvPr>
            <p:ph type="body" idx="14"/>
          </p:nvPr>
        </p:nvSpPr>
        <p:spPr bwMode="auto">
          <a:xfrm>
            <a:off x="9589477" y="2246036"/>
            <a:ext cx="1978635"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4" preserve="0" showMasterPhAnim="0" showMasterSp="1" userDrawn="1">
  <p:cSld name="Roadmap 4">
    <p:spTree>
      <p:nvGrpSpPr>
        <p:cNvPr id="1" name=""/>
        <p:cNvGrpSpPr/>
        <p:nvPr/>
      </p:nvGrpSpPr>
      <p:grpSpPr bwMode="auto">
        <a:xfrm>
          <a:off x="0" y="0"/>
          <a:ext cx="0" cy="0"/>
          <a:chOff x="0" y="0"/>
          <a:chExt cx="0" cy="0"/>
        </a:xfrm>
      </p:grpSpPr>
      <p:sp>
        <p:nvSpPr>
          <p:cNvPr id="980462827" name="Google Shape;841;p7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50028185" name="Google Shape;842;p75"/>
          <p:cNvSpPr txBox="1"/>
          <p:nvPr>
            <p:ph type="title"/>
          </p:nvPr>
        </p:nvSpPr>
        <p:spPr bwMode="auto">
          <a:xfrm>
            <a:off x="623887" y="2985801"/>
            <a:ext cx="3731849" cy="886397"/>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3336128" name="Google Shape;843;p75"/>
          <p:cNvSpPr txBox="1"/>
          <p:nvPr>
            <p:ph type="body" idx="1"/>
          </p:nvPr>
        </p:nvSpPr>
        <p:spPr bwMode="auto">
          <a:xfrm>
            <a:off x="623888" y="605981"/>
            <a:ext cx="373184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85760329" name="Google Shape;844;p75"/>
          <p:cNvSpPr txBox="1"/>
          <p:nvPr>
            <p:ph type="body" idx="2"/>
          </p:nvPr>
        </p:nvSpPr>
        <p:spPr bwMode="auto">
          <a:xfrm>
            <a:off x="8403725" y="1346456"/>
            <a:ext cx="1000932" cy="246221"/>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79724679" name="Google Shape;845;p75"/>
          <p:cNvSpPr txBox="1"/>
          <p:nvPr>
            <p:ph type="body" idx="3"/>
          </p:nvPr>
        </p:nvSpPr>
        <p:spPr bwMode="auto">
          <a:xfrm>
            <a:off x="5379006" y="106573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cxnSp>
        <p:nvCxnSpPr>
          <p:cNvPr id="1765899909" name="Google Shape;846;p75"/>
          <p:cNvCxnSpPr/>
          <p:nvPr/>
        </p:nvCxnSpPr>
        <p:spPr bwMode="auto">
          <a:xfrm>
            <a:off x="8141470" y="0"/>
            <a:ext cx="0" cy="6858000"/>
          </a:xfrm>
          <a:prstGeom prst="straightConnector1">
            <a:avLst/>
          </a:prstGeom>
          <a:noFill/>
          <a:ln w="25400" cap="flat" cmpd="sng">
            <a:solidFill>
              <a:schemeClr val="accent1"/>
            </a:solidFill>
            <a:prstDash val="solid"/>
            <a:miter lim="800000"/>
            <a:headEnd type="none" w="sm" len="sm"/>
            <a:tailEnd type="none" w="sm" len="sm"/>
          </a:ln>
        </p:spPr>
      </p:cxnSp>
      <p:sp>
        <p:nvSpPr>
          <p:cNvPr id="1152671168" name="Google Shape;847;p75"/>
          <p:cNvSpPr txBox="1"/>
          <p:nvPr>
            <p:ph type="body" idx="4"/>
          </p:nvPr>
        </p:nvSpPr>
        <p:spPr bwMode="auto">
          <a:xfrm>
            <a:off x="8403725" y="3959036"/>
            <a:ext cx="1000932" cy="246221"/>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767375391" name="Google Shape;848;p75"/>
          <p:cNvSpPr txBox="1"/>
          <p:nvPr>
            <p:ph type="body" idx="5"/>
          </p:nvPr>
        </p:nvSpPr>
        <p:spPr bwMode="auto">
          <a:xfrm>
            <a:off x="5379006" y="367831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65997662" name="Google Shape;849;p75"/>
          <p:cNvSpPr txBox="1"/>
          <p:nvPr>
            <p:ph type="body" idx="6"/>
          </p:nvPr>
        </p:nvSpPr>
        <p:spPr bwMode="auto">
          <a:xfrm>
            <a:off x="6878284" y="2652746"/>
            <a:ext cx="1000932" cy="246221"/>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21695692" name="Google Shape;850;p75"/>
          <p:cNvSpPr txBox="1"/>
          <p:nvPr>
            <p:ph type="body" idx="7"/>
          </p:nvPr>
        </p:nvSpPr>
        <p:spPr bwMode="auto">
          <a:xfrm>
            <a:off x="8403725" y="2372028"/>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40276325" name="Google Shape;851;p75"/>
          <p:cNvSpPr txBox="1"/>
          <p:nvPr>
            <p:ph type="body" idx="8"/>
          </p:nvPr>
        </p:nvSpPr>
        <p:spPr bwMode="auto">
          <a:xfrm>
            <a:off x="6878284" y="5265325"/>
            <a:ext cx="1000932" cy="246221"/>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25798433" name="Google Shape;852;p75"/>
          <p:cNvSpPr txBox="1"/>
          <p:nvPr>
            <p:ph type="body" idx="9"/>
          </p:nvPr>
        </p:nvSpPr>
        <p:spPr bwMode="auto">
          <a:xfrm>
            <a:off x="8403725" y="4984607"/>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21484388" name="Google Shape;853;p75"/>
          <p:cNvSpPr/>
          <p:nvPr>
            <p:ph type="media" idx="13"/>
          </p:nvPr>
        </p:nvSpPr>
        <p:spPr bwMode="auto">
          <a:xfrm>
            <a:off x="8068918" y="139756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563023269" name="Google Shape;854;p75"/>
          <p:cNvSpPr/>
          <p:nvPr>
            <p:ph type="media" idx="14"/>
          </p:nvPr>
        </p:nvSpPr>
        <p:spPr bwMode="auto">
          <a:xfrm>
            <a:off x="8068918" y="270385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2016175143" name="Google Shape;855;p75"/>
          <p:cNvSpPr/>
          <p:nvPr>
            <p:ph type="media" idx="15"/>
          </p:nvPr>
        </p:nvSpPr>
        <p:spPr bwMode="auto">
          <a:xfrm>
            <a:off x="8068918" y="401014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516239133" name="Google Shape;856;p75"/>
          <p:cNvSpPr/>
          <p:nvPr>
            <p:ph type="media" idx="16"/>
          </p:nvPr>
        </p:nvSpPr>
        <p:spPr bwMode="auto">
          <a:xfrm>
            <a:off x="8068918" y="5316435"/>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5" preserve="0" showMasterPhAnim="0" showMasterSp="1" userDrawn="1">
  <p:cSld name="Roadmap 5">
    <p:spTree>
      <p:nvGrpSpPr>
        <p:cNvPr id="1" name=""/>
        <p:cNvGrpSpPr/>
        <p:nvPr/>
      </p:nvGrpSpPr>
      <p:grpSpPr bwMode="auto">
        <a:xfrm>
          <a:off x="0" y="0"/>
          <a:ext cx="0" cy="0"/>
          <a:chOff x="0" y="0"/>
          <a:chExt cx="0" cy="0"/>
        </a:xfrm>
      </p:grpSpPr>
      <p:cxnSp>
        <p:nvCxnSpPr>
          <p:cNvPr id="289968372" name="Google Shape;858;p76"/>
          <p:cNvCxnSpPr/>
          <p:nvPr/>
        </p:nvCxnSpPr>
        <p:spPr bwMode="auto">
          <a:xfrm>
            <a:off x="8140918" y="0"/>
            <a:ext cx="0" cy="6167655"/>
          </a:xfrm>
          <a:prstGeom prst="straightConnector1">
            <a:avLst/>
          </a:prstGeom>
          <a:noFill/>
          <a:ln w="25400" cap="flat" cmpd="sng">
            <a:solidFill>
              <a:schemeClr val="accent1"/>
            </a:solidFill>
            <a:prstDash val="solid"/>
            <a:miter lim="800000"/>
            <a:headEnd type="none" w="sm" len="sm"/>
            <a:tailEnd type="stealth" w="med" len="med"/>
          </a:ln>
        </p:spPr>
      </p:cxnSp>
      <p:sp>
        <p:nvSpPr>
          <p:cNvPr id="769358424" name="Google Shape;859;p7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724275039" name="Google Shape;860;p76"/>
          <p:cNvSpPr txBox="1"/>
          <p:nvPr>
            <p:ph type="title"/>
          </p:nvPr>
        </p:nvSpPr>
        <p:spPr bwMode="auto">
          <a:xfrm>
            <a:off x="623887" y="2985801"/>
            <a:ext cx="3731849" cy="886397"/>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490241503" name="Google Shape;861;p76"/>
          <p:cNvSpPr txBox="1"/>
          <p:nvPr>
            <p:ph type="body" idx="1"/>
          </p:nvPr>
        </p:nvSpPr>
        <p:spPr bwMode="auto">
          <a:xfrm>
            <a:off x="623888" y="605981"/>
            <a:ext cx="3731845"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9301433" name="Google Shape;862;p76"/>
          <p:cNvSpPr txBox="1"/>
          <p:nvPr>
            <p:ph type="body" idx="2"/>
          </p:nvPr>
        </p:nvSpPr>
        <p:spPr bwMode="auto">
          <a:xfrm>
            <a:off x="8403725" y="1346456"/>
            <a:ext cx="1000932"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379741772" name="Google Shape;863;p76"/>
          <p:cNvSpPr txBox="1"/>
          <p:nvPr>
            <p:ph type="body" idx="3"/>
          </p:nvPr>
        </p:nvSpPr>
        <p:spPr bwMode="auto">
          <a:xfrm>
            <a:off x="8403725" y="3959036"/>
            <a:ext cx="1000932"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1973862" name="Google Shape;864;p76"/>
          <p:cNvSpPr txBox="1"/>
          <p:nvPr>
            <p:ph type="body" idx="4"/>
          </p:nvPr>
        </p:nvSpPr>
        <p:spPr bwMode="auto">
          <a:xfrm>
            <a:off x="6878284" y="2652746"/>
            <a:ext cx="1000932" cy="246221"/>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471912467" name="Google Shape;865;p76"/>
          <p:cNvSpPr txBox="1"/>
          <p:nvPr>
            <p:ph type="body" idx="5"/>
          </p:nvPr>
        </p:nvSpPr>
        <p:spPr bwMode="auto">
          <a:xfrm>
            <a:off x="6878284" y="5265325"/>
            <a:ext cx="1000932" cy="246221"/>
          </a:xfrm>
          <a:prstGeom prst="rect">
            <a:avLst/>
          </a:prstGeom>
          <a:noFill/>
          <a:ln>
            <a:noFill/>
          </a:ln>
        </p:spPr>
        <p:txBody>
          <a:bodyPr spcFirstLastPara="1" wrap="square" lIns="0" tIns="0" rIns="0" bIns="0" anchor="t" anchorCtr="0">
            <a:spAutoFit/>
          </a:bodyPr>
          <a:lstStyle>
            <a:lvl1pPr marL="457200" lvl="0" indent="-228600" algn="r">
              <a:lnSpc>
                <a:spcPct val="100000"/>
              </a:lnSpc>
              <a:spcBef>
                <a:spcPts val="2400"/>
              </a:spcBef>
              <a:spcAft>
                <a:spcPts val="0"/>
              </a:spcAft>
              <a:buClr>
                <a:schemeClr val="accent1"/>
              </a:buClr>
              <a:buSzPts val="1600"/>
              <a:buNone/>
              <a:defRPr sz="16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44001685" name="Google Shape;866;p76"/>
          <p:cNvSpPr/>
          <p:nvPr>
            <p:ph type="media" idx="6"/>
          </p:nvPr>
        </p:nvSpPr>
        <p:spPr bwMode="auto">
          <a:xfrm>
            <a:off x="8068918" y="139756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290490900" name="Google Shape;867;p76"/>
          <p:cNvSpPr/>
          <p:nvPr>
            <p:ph type="media" idx="7"/>
          </p:nvPr>
        </p:nvSpPr>
        <p:spPr bwMode="auto">
          <a:xfrm>
            <a:off x="8068918" y="270385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096073815" name="Google Shape;868;p76"/>
          <p:cNvSpPr/>
          <p:nvPr>
            <p:ph type="media" idx="8"/>
          </p:nvPr>
        </p:nvSpPr>
        <p:spPr bwMode="auto">
          <a:xfrm>
            <a:off x="8068918" y="4010146"/>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52938107" name="Google Shape;869;p76"/>
          <p:cNvSpPr/>
          <p:nvPr>
            <p:ph type="media" idx="9"/>
          </p:nvPr>
        </p:nvSpPr>
        <p:spPr bwMode="auto">
          <a:xfrm>
            <a:off x="8068918" y="5316435"/>
            <a:ext cx="144000" cy="144000"/>
          </a:xfrm>
          <a:prstGeom prst="ellipse">
            <a:avLst/>
          </a:prstGeom>
          <a:solidFill>
            <a:schemeClr val="lt1"/>
          </a:solidFill>
          <a:ln w="25400" cap="flat" cmpd="sng">
            <a:solidFill>
              <a:schemeClr val="accent1"/>
            </a:solidFill>
            <a:prstDash val="solid"/>
            <a:miter lim="800000"/>
            <a:headEnd type="none" w="sm" len="sm"/>
            <a:tailEnd type="none" w="sm" len="sm"/>
          </a:ln>
        </p:spPr>
        <p:txBody>
          <a:bodyPr spcFirstLastPara="1" wrap="square" lIns="0" tIns="0" rIns="0" bIns="0" anchor="ctr" anchorCtr="0">
            <a:noAutofit/>
          </a:bodyPr>
          <a:lstStyle>
            <a:lvl1pPr marR="0" lvl="0" algn="l" rtl="0">
              <a:lnSpc>
                <a:spcPct val="100000"/>
              </a:lnSpc>
              <a:spcBef>
                <a:spcPts val="2400"/>
              </a:spcBef>
              <a:spcAft>
                <a:spcPts val="0"/>
              </a:spcAft>
              <a:buClr>
                <a:schemeClr val="dk1"/>
              </a:buClr>
              <a:buSzPts val="1800"/>
              <a:buFont typeface="Arial"/>
              <a:buNone/>
              <a:defRPr sz="1800" b="0" i="0" u="none" strike="noStrike" cap="none">
                <a:solidFill>
                  <a:schemeClr val="dk1"/>
                </a:solidFill>
                <a:latin typeface="Montserrat Light"/>
                <a:ea typeface="Montserrat Light"/>
                <a:cs typeface="Montserrat Light"/>
              </a:defRPr>
            </a:lvl1pPr>
            <a:lvl2pPr marR="0" lvl="1"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R="0" lvl="2"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R="0" lvl="3"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R="0" lvl="4"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478280178" name="Google Shape;870;p76"/>
          <p:cNvSpPr txBox="1"/>
          <p:nvPr>
            <p:ph type="body" idx="13"/>
          </p:nvPr>
        </p:nvSpPr>
        <p:spPr bwMode="auto">
          <a:xfrm>
            <a:off x="5379006" y="106573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70028912" name="Google Shape;871;p76"/>
          <p:cNvSpPr txBox="1"/>
          <p:nvPr>
            <p:ph type="body" idx="14"/>
          </p:nvPr>
        </p:nvSpPr>
        <p:spPr bwMode="auto">
          <a:xfrm>
            <a:off x="5379006" y="3678318"/>
            <a:ext cx="2500209" cy="807657"/>
          </a:xfrm>
          <a:prstGeom prst="rect">
            <a:avLst/>
          </a:prstGeom>
          <a:noFill/>
          <a:ln>
            <a:noFill/>
          </a:ln>
        </p:spPr>
        <p:txBody>
          <a:bodyPr spcFirstLastPara="1" wrap="square" lIns="0" tIns="0" rIns="0" bIns="0" anchor="ctr" anchorCtr="0">
            <a:spAutoFit/>
          </a:bodyPr>
          <a:lstStyle>
            <a:lvl1pPr marL="457200" lvl="0" indent="-228600" algn="r">
              <a:lnSpc>
                <a:spcPct val="100000"/>
              </a:lnSpc>
              <a:spcBef>
                <a:spcPts val="2400"/>
              </a:spcBef>
              <a:spcAft>
                <a:spcPts val="0"/>
              </a:spcAft>
              <a:buClr>
                <a:schemeClr val="dk1"/>
              </a:buClr>
              <a:buSzPts val="1600"/>
              <a:buNone/>
              <a:defRPr sz="1600"/>
            </a:lvl1pPr>
            <a:lvl2pPr marL="914400" lvl="1" indent="-228600" algn="r">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178035326" name="Google Shape;872;p76"/>
          <p:cNvSpPr txBox="1"/>
          <p:nvPr>
            <p:ph type="body" idx="15"/>
          </p:nvPr>
        </p:nvSpPr>
        <p:spPr bwMode="auto">
          <a:xfrm>
            <a:off x="8403725" y="2372028"/>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20932865" name="Google Shape;873;p76"/>
          <p:cNvSpPr txBox="1"/>
          <p:nvPr>
            <p:ph type="body" idx="16"/>
          </p:nvPr>
        </p:nvSpPr>
        <p:spPr bwMode="auto">
          <a:xfrm>
            <a:off x="8403725" y="4984607"/>
            <a:ext cx="2500209" cy="807657"/>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dk1"/>
              </a:buClr>
              <a:buSzPts val="1600"/>
              <a:buNone/>
              <a:defRPr sz="1600"/>
            </a:lvl1pPr>
            <a:lvl2pPr marL="914400" lvl="1" indent="-228600" algn="l">
              <a:lnSpc>
                <a:spcPct val="120000"/>
              </a:lnSpc>
              <a:spcBef>
                <a:spcPts val="600"/>
              </a:spcBef>
              <a:spcAft>
                <a:spcPts val="0"/>
              </a:spcAft>
              <a:buClr>
                <a:schemeClr val="dk1"/>
              </a:buClr>
              <a:buSzPts val="14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ision 3" preserve="0" showMasterPhAnim="0" showMasterSp="1" userDrawn="1">
  <p:cSld name="Vision 3">
    <p:spTree>
      <p:nvGrpSpPr>
        <p:cNvPr id="1" name=""/>
        <p:cNvGrpSpPr/>
        <p:nvPr/>
      </p:nvGrpSpPr>
      <p:grpSpPr bwMode="auto">
        <a:xfrm>
          <a:off x="0" y="0"/>
          <a:ext cx="0" cy="0"/>
          <a:chOff x="0" y="0"/>
          <a:chExt cx="0" cy="0"/>
        </a:xfrm>
      </p:grpSpPr>
      <p:sp>
        <p:nvSpPr>
          <p:cNvPr id="1860765872" name="Google Shape;875;p77"/>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445633308" name="Google Shape;876;p7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065775864" name="Google Shape;877;p77"/>
          <p:cNvSpPr txBox="1"/>
          <p:nvPr>
            <p:ph type="body" idx="1"/>
          </p:nvPr>
        </p:nvSpPr>
        <p:spPr bwMode="auto">
          <a:xfrm>
            <a:off x="623888" y="605981"/>
            <a:ext cx="4844584" cy="16927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7781783" name="Google Shape;878;p77"/>
          <p:cNvSpPr txBox="1"/>
          <p:nvPr>
            <p:ph type="title"/>
          </p:nvPr>
        </p:nvSpPr>
        <p:spPr bwMode="auto">
          <a:xfrm>
            <a:off x="623888" y="2528927"/>
            <a:ext cx="4844584"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lt1"/>
              </a:buClr>
              <a:buSzPts val="3600"/>
              <a:buFont typeface="Montserrat Light"/>
              <a:buNone/>
              <a:defRPr sz="3600">
                <a:solidFill>
                  <a:schemeClr val="lt1"/>
                </a:solidFill>
                <a:latin typeface="Montserrat Light"/>
                <a:ea typeface="Montserrat Light"/>
                <a:cs typeface="Montserrat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73769351" name="Google Shape;879;p77"/>
          <p:cNvSpPr/>
          <p:nvPr>
            <p:ph type="pic" idx="2"/>
          </p:nvPr>
        </p:nvSpPr>
        <p:spPr bwMode="auto">
          <a:xfrm>
            <a:off x="6096000" y="0"/>
            <a:ext cx="6096000" cy="6165850"/>
          </a:xfrm>
          <a:prstGeom prst="rect">
            <a:avLst/>
          </a:prstGeom>
          <a:solidFill>
            <a:schemeClr val="accent2"/>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1" preserve="0" showMasterPhAnim="0" showMasterSp="0" userDrawn="1">
  <p:cSld name="Closing 1">
    <p:spTree>
      <p:nvGrpSpPr>
        <p:cNvPr id="1" name=""/>
        <p:cNvGrpSpPr/>
        <p:nvPr/>
      </p:nvGrpSpPr>
      <p:grpSpPr bwMode="auto">
        <a:xfrm>
          <a:off x="0" y="0"/>
          <a:ext cx="0" cy="0"/>
          <a:chOff x="0" y="0"/>
          <a:chExt cx="0" cy="0"/>
        </a:xfrm>
      </p:grpSpPr>
      <p:sp>
        <p:nvSpPr>
          <p:cNvPr id="1168297040" name="Google Shape;881;p78"/>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057863874" name="Google Shape;882;p78"/>
          <p:cNvSpPr txBox="1"/>
          <p:nvPr>
            <p:ph type="body" idx="1"/>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08887523" name="Google Shape;883;p78"/>
          <p:cNvSpPr txBox="1"/>
          <p:nvPr/>
        </p:nvSpPr>
        <p:spPr bwMode="auto">
          <a:xfrm>
            <a:off x="3619501" y="2824843"/>
            <a:ext cx="4953000" cy="120831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600"/>
              <a:buFont typeface="Arial"/>
              <a:buNone/>
              <a:defRPr/>
            </a:pPr>
            <a:r>
              <a:rPr lang="en-US" sz="6600" b="0" i="0" u="none" strike="noStrike" cap="none">
                <a:solidFill>
                  <a:schemeClr val="l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sp>
        <p:nvSpPr>
          <p:cNvPr id="2080423549" name="Google Shape;884;p78"/>
          <p:cNvSpPr txBox="1"/>
          <p:nvPr>
            <p:ph type="body" idx="2"/>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2" preserve="0" showMasterPhAnim="0" showMasterSp="0" userDrawn="1">
  <p:cSld name="Closing 2">
    <p:spTree>
      <p:nvGrpSpPr>
        <p:cNvPr id="1" name=""/>
        <p:cNvGrpSpPr/>
        <p:nvPr/>
      </p:nvGrpSpPr>
      <p:grpSpPr bwMode="auto">
        <a:xfrm>
          <a:off x="0" y="0"/>
          <a:ext cx="0" cy="0"/>
          <a:chOff x="0" y="0"/>
          <a:chExt cx="0" cy="0"/>
        </a:xfrm>
      </p:grpSpPr>
      <p:sp>
        <p:nvSpPr>
          <p:cNvPr id="79963805" name="Google Shape;886;p79"/>
          <p:cNvSpPr/>
          <p:nvPr/>
        </p:nvSpPr>
        <p:spPr bwMode="auto">
          <a:xfrm>
            <a:off x="2" y="1"/>
            <a:ext cx="12191999" cy="685799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69143067" name="Google Shape;887;p79"/>
          <p:cNvSpPr txBox="1"/>
          <p:nvPr>
            <p:ph type="body" idx="1"/>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lt1"/>
              </a:buClr>
              <a:buSzPts val="1400"/>
              <a:buNone/>
              <a:defRPr sz="1400">
                <a:solidFill>
                  <a:schemeClr val="lt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01706201" name="Google Shape;888;p79"/>
          <p:cNvSpPr txBox="1"/>
          <p:nvPr>
            <p:ph type="body" idx="2"/>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lt1"/>
              </a:buClr>
              <a:buSzPts val="1100"/>
              <a:buNone/>
              <a:defRPr sz="1100" b="0" i="0" cap="none">
                <a:solidFill>
                  <a:schemeClr val="l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2078298294" name="Google Shape;889;p79"/>
          <p:cNvSpPr txBox="1"/>
          <p:nvPr/>
        </p:nvSpPr>
        <p:spPr bwMode="auto">
          <a:xfrm>
            <a:off x="2154468" y="2947915"/>
            <a:ext cx="3402690" cy="96217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4800"/>
              <a:buFont typeface="Arial"/>
              <a:buNone/>
              <a:defRPr/>
            </a:pPr>
            <a:r>
              <a:rPr lang="en-US" sz="4800" b="0" i="0" u="none" strike="noStrike" cap="none">
                <a:solidFill>
                  <a:schemeClr val="l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cxnSp>
        <p:nvCxnSpPr>
          <p:cNvPr id="60331955" name="Google Shape;890;p79"/>
          <p:cNvCxnSpPr/>
          <p:nvPr/>
        </p:nvCxnSpPr>
        <p:spPr bwMode="auto">
          <a:xfrm>
            <a:off x="6096000" y="2457246"/>
            <a:ext cx="0" cy="1943509"/>
          </a:xfrm>
          <a:prstGeom prst="straightConnector1">
            <a:avLst/>
          </a:prstGeom>
          <a:noFill/>
          <a:ln w="12700" cap="flat" cmpd="sng">
            <a:solidFill>
              <a:srgbClr val="FBFBFC">
                <a:alpha val="28235"/>
              </a:srgbClr>
            </a:solidFill>
            <a:prstDash val="solid"/>
            <a:miter lim="800000"/>
            <a:headEnd type="none" w="sm" len="sm"/>
            <a:tailEnd type="none" w="sm" len="sm"/>
          </a:ln>
        </p:spPr>
      </p:cxnSp>
      <p:sp>
        <p:nvSpPr>
          <p:cNvPr id="1150062210" name="Google Shape;891;p79"/>
          <p:cNvSpPr txBox="1"/>
          <p:nvPr>
            <p:ph type="body" idx="3"/>
          </p:nvPr>
        </p:nvSpPr>
        <p:spPr bwMode="auto">
          <a:xfrm>
            <a:off x="6634841" y="2710053"/>
            <a:ext cx="4000500" cy="1437894"/>
          </a:xfrm>
          <a:prstGeom prst="rect">
            <a:avLst/>
          </a:prstGeom>
          <a:noFill/>
          <a:ln>
            <a:noFill/>
          </a:ln>
        </p:spPr>
        <p:txBody>
          <a:bodyPr spcFirstLastPara="1" wrap="square" lIns="0" tIns="0" rIns="0" bIns="0" anchor="ctr" anchorCtr="0">
            <a:spAutoFit/>
          </a:bodyPr>
          <a:lstStyle>
            <a:lvl1pPr marL="457200" lvl="0" indent="-228600" algn="l">
              <a:lnSpc>
                <a:spcPct val="100000"/>
              </a:lnSpc>
              <a:spcBef>
                <a:spcPts val="2400"/>
              </a:spcBef>
              <a:spcAft>
                <a:spcPts val="0"/>
              </a:spcAft>
              <a:buClr>
                <a:schemeClr val="lt1"/>
              </a:buClr>
              <a:buSzPts val="1800"/>
              <a:buNone/>
              <a:defRPr>
                <a:solidFill>
                  <a:schemeClr val="lt1"/>
                </a:solidFill>
              </a:defRPr>
            </a:lvl1pPr>
            <a:lvl2pPr marL="914400" lvl="1" indent="-228600" algn="l">
              <a:lnSpc>
                <a:spcPct val="120000"/>
              </a:lnSpc>
              <a:spcBef>
                <a:spcPts val="6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3" preserve="0" showMasterPhAnim="0" showMasterSp="0" userDrawn="1">
  <p:cSld name="Closing 3">
    <p:spTree>
      <p:nvGrpSpPr>
        <p:cNvPr id="1" name=""/>
        <p:cNvGrpSpPr/>
        <p:nvPr/>
      </p:nvGrpSpPr>
      <p:grpSpPr bwMode="auto">
        <a:xfrm>
          <a:off x="0" y="0"/>
          <a:ext cx="0" cy="0"/>
          <a:chOff x="0" y="0"/>
          <a:chExt cx="0" cy="0"/>
        </a:xfrm>
      </p:grpSpPr>
      <p:sp>
        <p:nvSpPr>
          <p:cNvPr id="1637769719" name="Google Shape;893;p80"/>
          <p:cNvSpPr txBox="1"/>
          <p:nvPr>
            <p:ph type="body" idx="1"/>
          </p:nvPr>
        </p:nvSpPr>
        <p:spPr bwMode="auto">
          <a:xfrm>
            <a:off x="4060825" y="5986916"/>
            <a:ext cx="4070350" cy="169277"/>
          </a:xfrm>
          <a:prstGeom prst="rect">
            <a:avLst/>
          </a:prstGeom>
          <a:noFill/>
          <a:ln>
            <a:noFill/>
          </a:ln>
        </p:spPr>
        <p:txBody>
          <a:bodyPr spcFirstLastPara="1" wrap="square" lIns="0" tIns="0" rIns="0" bIns="0" anchor="ctr" anchorCtr="0">
            <a:spAutoFit/>
          </a:bodyPr>
          <a:lstStyle>
            <a:lvl1pPr marL="457200" lvl="0" indent="-228600" algn="ctr">
              <a:lnSpc>
                <a:spcPct val="100000"/>
              </a:lnSpc>
              <a:spcBef>
                <a:spcPts val="2400"/>
              </a:spcBef>
              <a:spcAft>
                <a:spcPts val="0"/>
              </a:spcAft>
              <a:buClr>
                <a:schemeClr val="dk1"/>
              </a:buClr>
              <a:buSzPts val="1100"/>
              <a:buNone/>
              <a:defRPr sz="1100" b="0" i="0" cap="none">
                <a:solidFill>
                  <a:schemeClr val="dk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lt1"/>
              </a:buClr>
              <a:buSzPts val="1400"/>
              <a:buNone/>
              <a:defRPr>
                <a:solidFill>
                  <a:schemeClr val="lt1"/>
                </a:solidFill>
              </a:defRPr>
            </a:lvl2pPr>
            <a:lvl3pPr marL="1371600" lvl="2" indent="-317500" algn="l">
              <a:lnSpc>
                <a:spcPct val="120000"/>
              </a:lnSpc>
              <a:spcBef>
                <a:spcPts val="500"/>
              </a:spcBef>
              <a:spcAft>
                <a:spcPts val="0"/>
              </a:spcAft>
              <a:buClr>
                <a:schemeClr val="lt1"/>
              </a:buClr>
              <a:buSzPts val="1400"/>
              <a:buChar char="•"/>
              <a:defRPr>
                <a:solidFill>
                  <a:schemeClr val="lt1"/>
                </a:solidFill>
              </a:defRPr>
            </a:lvl3pPr>
            <a:lvl4pPr marL="1828800" lvl="3" indent="-304800" algn="l">
              <a:lnSpc>
                <a:spcPct val="120000"/>
              </a:lnSpc>
              <a:spcBef>
                <a:spcPts val="300"/>
              </a:spcBef>
              <a:spcAft>
                <a:spcPts val="0"/>
              </a:spcAft>
              <a:buClr>
                <a:schemeClr val="lt1"/>
              </a:buClr>
              <a:buSzPts val="1200"/>
              <a:buChar char="−"/>
              <a:defRPr>
                <a:solidFill>
                  <a:schemeClr val="lt1"/>
                </a:solidFill>
              </a:defRPr>
            </a:lvl4pPr>
            <a:lvl5pPr marL="2286000" lvl="4" indent="-304800" algn="l">
              <a:lnSpc>
                <a:spcPct val="120000"/>
              </a:lnSpc>
              <a:spcBef>
                <a:spcPts val="300"/>
              </a:spcBef>
              <a:spcAft>
                <a:spcPts val="0"/>
              </a:spcAft>
              <a:buClr>
                <a:schemeClr val="lt1"/>
              </a:buClr>
              <a:buSzPts val="12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641318895" name="Google Shape;894;p80"/>
          <p:cNvSpPr txBox="1"/>
          <p:nvPr/>
        </p:nvSpPr>
        <p:spPr bwMode="auto">
          <a:xfrm>
            <a:off x="3537858" y="2947915"/>
            <a:ext cx="5116286" cy="96217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600"/>
              <a:buFont typeface="Arial"/>
              <a:buNone/>
              <a:defRPr/>
            </a:pPr>
            <a:r>
              <a:rPr lang="en-US" sz="6600" b="0" i="0" u="none" strike="noStrike" cap="none">
                <a:solidFill>
                  <a:schemeClr val="accent1"/>
                </a:solidFill>
                <a:latin typeface="Montserrat Light"/>
                <a:ea typeface="Montserrat Light"/>
                <a:cs typeface="Montserrat Light"/>
              </a:rPr>
              <a:t>Thank you</a:t>
            </a:r>
            <a:endParaRPr sz="1400" b="0" i="0" u="none" strike="noStrike" cap="none">
              <a:solidFill>
                <a:srgbClr val="000000"/>
              </a:solidFill>
              <a:latin typeface="Arial"/>
              <a:ea typeface="Arial"/>
              <a:cs typeface="Arial"/>
            </a:endParaRPr>
          </a:p>
        </p:txBody>
      </p:sp>
      <p:sp>
        <p:nvSpPr>
          <p:cNvPr id="1733580961" name="Google Shape;895;p80"/>
          <p:cNvSpPr txBox="1"/>
          <p:nvPr>
            <p:ph type="body" idx="2"/>
          </p:nvPr>
        </p:nvSpPr>
        <p:spPr bwMode="auto">
          <a:xfrm>
            <a:off x="5532667" y="677110"/>
            <a:ext cx="1126666" cy="336939"/>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2400"/>
              </a:spcBef>
              <a:spcAft>
                <a:spcPts val="0"/>
              </a:spcAft>
              <a:buClr>
                <a:schemeClr val="dk1"/>
              </a:buClr>
              <a:buSzPts val="1400"/>
              <a:buNone/>
              <a:defRPr sz="1400">
                <a:solidFill>
                  <a:schemeClr val="dk1"/>
                </a:solidFill>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 Subtitle" preserve="0" showMasterPhAnim="0" showMasterSp="1" userDrawn="1">
  <p:cSld name="Blank + Subtitle">
    <p:spTree>
      <p:nvGrpSpPr>
        <p:cNvPr id="1" name=""/>
        <p:cNvGrpSpPr/>
        <p:nvPr/>
      </p:nvGrpSpPr>
      <p:grpSpPr bwMode="auto">
        <a:xfrm>
          <a:off x="0" y="0"/>
          <a:ext cx="0" cy="0"/>
          <a:chOff x="0" y="0"/>
          <a:chExt cx="0" cy="0"/>
        </a:xfrm>
      </p:grpSpPr>
      <p:sp>
        <p:nvSpPr>
          <p:cNvPr id="263322975" name="Google Shape;897;p8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128348286" name="Google Shape;898;p81"/>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430492864" name="Google Shape;55;p9"/>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260578643" name="Google Shape;56;p9"/>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927122499" name="Google Shape;57;p9"/>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548034851" name="Google Shape;58;p9"/>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 Subtitle" preserve="0" showMasterPhAnim="0" showMasterSp="1" userDrawn="1">
  <p:cSld name="Two Content + Subtitle">
    <p:spTree>
      <p:nvGrpSpPr>
        <p:cNvPr id="1" name=""/>
        <p:cNvGrpSpPr/>
        <p:nvPr/>
      </p:nvGrpSpPr>
      <p:grpSpPr bwMode="auto">
        <a:xfrm>
          <a:off x="0" y="0"/>
          <a:ext cx="0" cy="0"/>
          <a:chOff x="0" y="0"/>
          <a:chExt cx="0" cy="0"/>
        </a:xfrm>
      </p:grpSpPr>
      <p:sp>
        <p:nvSpPr>
          <p:cNvPr id="2058863090" name="Google Shape;900;p82"/>
          <p:cNvSpPr txBox="1"/>
          <p:nvPr>
            <p:ph type="body" idx="1"/>
          </p:nvPr>
        </p:nvSpPr>
        <p:spPr bwMode="auto">
          <a:xfrm>
            <a:off x="623887"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11197734" name="Google Shape;901;p82"/>
          <p:cNvSpPr txBox="1"/>
          <p:nvPr>
            <p:ph type="body" idx="2"/>
          </p:nvPr>
        </p:nvSpPr>
        <p:spPr bwMode="auto">
          <a:xfrm>
            <a:off x="6386512" y="1825625"/>
            <a:ext cx="5181600" cy="397986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41750006" name="Google Shape;902;p8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993138249" name="Google Shape;903;p82"/>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cxnSp>
        <p:nvCxnSpPr>
          <p:cNvPr id="1156973326" name="Google Shape;904;p82"/>
          <p:cNvCxnSpPr/>
          <p:nvPr/>
        </p:nvCxnSpPr>
        <p:spPr bwMode="auto">
          <a:xfrm>
            <a:off x="6096000" y="1825625"/>
            <a:ext cx="0" cy="3942129"/>
          </a:xfrm>
          <a:prstGeom prst="straightConnector1">
            <a:avLst/>
          </a:prstGeom>
          <a:noFill/>
          <a:ln w="12700" cap="flat" cmpd="sng">
            <a:solidFill>
              <a:schemeClr val="accent2"/>
            </a:solidFill>
            <a:prstDash val="solid"/>
            <a:miter lim="800000"/>
            <a:headEnd type="none" w="sm" len="sm"/>
            <a:tailEnd type="none" w="sm" len="sm"/>
          </a:ln>
        </p:spPr>
      </p:cxnSp>
      <p:sp>
        <p:nvSpPr>
          <p:cNvPr id="2138634004" name="Google Shape;905;p82"/>
          <p:cNvSpPr txBox="1"/>
          <p:nvPr>
            <p:ph type="body" idx="3"/>
          </p:nvPr>
        </p:nvSpPr>
        <p:spPr bwMode="auto">
          <a:xfrm>
            <a:off x="623888" y="605981"/>
            <a:ext cx="5472112" cy="18716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 Subtitle" preserve="0" showMasterPhAnim="0" showMasterSp="1" userDrawn="1">
  <p:cSld name="Title and Content + Subtitle">
    <p:spTree>
      <p:nvGrpSpPr>
        <p:cNvPr id="1" name=""/>
        <p:cNvGrpSpPr/>
        <p:nvPr/>
      </p:nvGrpSpPr>
      <p:grpSpPr bwMode="auto">
        <a:xfrm>
          <a:off x="0" y="0"/>
          <a:ext cx="0" cy="0"/>
          <a:chOff x="0" y="0"/>
          <a:chExt cx="0" cy="0"/>
        </a:xfrm>
      </p:grpSpPr>
      <p:sp>
        <p:nvSpPr>
          <p:cNvPr id="1090025746" name="Google Shape;907;p83"/>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1899045528" name="Google Shape;908;p8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283158323" name="Google Shape;909;p83"/>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509932239" name="Google Shape;910;p83"/>
          <p:cNvSpPr txBox="1"/>
          <p:nvPr>
            <p:ph type="body" idx="2"/>
          </p:nvPr>
        </p:nvSpPr>
        <p:spPr bwMode="auto">
          <a:xfrm>
            <a:off x="623888" y="605981"/>
            <a:ext cx="5472112" cy="19690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accent1"/>
              </a:buClr>
              <a:buSzPts val="1100"/>
              <a:buNone/>
              <a:defRPr sz="1100" b="0" i="0" cap="none">
                <a:solidFill>
                  <a:schemeClr val="accent1"/>
                </a:solidFill>
                <a:latin typeface="Montserrat Medium"/>
                <a:ea typeface="Montserrat Medium"/>
                <a:cs typeface="Montserrat Medium"/>
              </a:defRPr>
            </a:lvl1pPr>
            <a:lvl2pPr marL="914400" lvl="1" indent="-228600" algn="l">
              <a:lnSpc>
                <a:spcPct val="120000"/>
              </a:lnSpc>
              <a:spcBef>
                <a:spcPts val="1000"/>
              </a:spcBef>
              <a:spcAft>
                <a:spcPts val="0"/>
              </a:spcAft>
              <a:buClr>
                <a:schemeClr val="dk1"/>
              </a:buClr>
              <a:buSzPts val="1400"/>
              <a:buNone/>
              <a:defRPr/>
            </a:lvl2pPr>
            <a:lvl3pPr marL="1371600" lvl="2" indent="-228600" algn="l">
              <a:lnSpc>
                <a:spcPct val="120000"/>
              </a:lnSpc>
              <a:spcBef>
                <a:spcPts val="500"/>
              </a:spcBef>
              <a:spcAft>
                <a:spcPts val="0"/>
              </a:spcAft>
              <a:buClr>
                <a:schemeClr val="dk1"/>
              </a:buClr>
              <a:buSzPts val="1400"/>
              <a:buNone/>
              <a:defRPr/>
            </a:lvl3pPr>
            <a:lvl4pPr marL="1828800" lvl="3" indent="-228600" algn="l">
              <a:lnSpc>
                <a:spcPct val="120000"/>
              </a:lnSpc>
              <a:spcBef>
                <a:spcPts val="300"/>
              </a:spcBef>
              <a:spcAft>
                <a:spcPts val="0"/>
              </a:spcAft>
              <a:buClr>
                <a:schemeClr val="dk1"/>
              </a:buClr>
              <a:buSzPts val="1200"/>
              <a:buNone/>
              <a:defRPr/>
            </a:lvl4pPr>
            <a:lvl5pPr marL="2286000" lvl="4" indent="-228600" algn="l">
              <a:lnSpc>
                <a:spcPct val="120000"/>
              </a:lnSpc>
              <a:spcBef>
                <a:spcPts val="300"/>
              </a:spcBef>
              <a:spcAft>
                <a:spcPts val="0"/>
              </a:spcAft>
              <a:buClr>
                <a:schemeClr val="dk1"/>
              </a:buClr>
              <a:buSzPts val="12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ection" preserve="0" showMasterPhAnim="0" showMasterSp="1" userDrawn="1">
  <p:cSld name="Title Section">
    <p:spTree>
      <p:nvGrpSpPr>
        <p:cNvPr id="1" name=""/>
        <p:cNvGrpSpPr/>
        <p:nvPr/>
      </p:nvGrpSpPr>
      <p:grpSpPr bwMode="auto">
        <a:xfrm>
          <a:off x="0" y="0"/>
          <a:ext cx="0" cy="0"/>
          <a:chOff x="0" y="0"/>
          <a:chExt cx="0" cy="0"/>
        </a:xfrm>
      </p:grpSpPr>
      <p:grpSp>
        <p:nvGrpSpPr>
          <p:cNvPr id="1342141875" name="Google Shape;912;p84"/>
          <p:cNvGrpSpPr/>
          <p:nvPr/>
        </p:nvGrpSpPr>
        <p:grpSpPr bwMode="auto">
          <a:xfrm>
            <a:off x="0" y="0"/>
            <a:ext cx="12192000" cy="6858000"/>
            <a:chOff x="0" y="0"/>
            <a:chExt cx="12192000" cy="6858000"/>
          </a:xfrm>
        </p:grpSpPr>
        <p:sp>
          <p:nvSpPr>
            <p:cNvPr id="913" name="Google Shape;913;p84"/>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14" name="Google Shape;914;p84"/>
            <p:cNvGrpSpPr/>
            <p:nvPr/>
          </p:nvGrpSpPr>
          <p:grpSpPr bwMode="auto">
            <a:xfrm>
              <a:off x="1" y="0"/>
              <a:ext cx="11060482" cy="6858000"/>
              <a:chOff x="1" y="0"/>
              <a:chExt cx="11060482" cy="6858000"/>
            </a:xfrm>
          </p:grpSpPr>
          <p:sp>
            <p:nvSpPr>
              <p:cNvPr id="915" name="Google Shape;915;p84"/>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16" name="Google Shape;916;p84"/>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a:t>
                </a:r>
                <a:endParaRPr sz="1400" b="0" i="0" u="none" strike="noStrike" cap="none">
                  <a:solidFill>
                    <a:srgbClr val="000000"/>
                  </a:solidFill>
                  <a:latin typeface="Arial"/>
                  <a:ea typeface="Arial"/>
                  <a:cs typeface="Arial"/>
                </a:endParaRPr>
              </a:p>
            </p:txBody>
          </p:sp>
          <p:sp>
            <p:nvSpPr>
              <p:cNvPr id="917" name="Google Shape;917;p84"/>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gr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urpose Section" preserve="0" showMasterPhAnim="0" showMasterSp="1" userDrawn="1">
  <p:cSld name="Purpose Section">
    <p:spTree>
      <p:nvGrpSpPr>
        <p:cNvPr id="1" name=""/>
        <p:cNvGrpSpPr/>
        <p:nvPr/>
      </p:nvGrpSpPr>
      <p:grpSpPr bwMode="auto">
        <a:xfrm>
          <a:off x="0" y="0"/>
          <a:ext cx="0" cy="0"/>
          <a:chOff x="0" y="0"/>
          <a:chExt cx="0" cy="0"/>
        </a:xfrm>
      </p:grpSpPr>
      <p:sp>
        <p:nvSpPr>
          <p:cNvPr id="1998632001" name="Google Shape;919;p85"/>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sp>
        <p:nvSpPr>
          <p:cNvPr id="621850270" name="Google Shape;920;p85"/>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07106139" name="Google Shape;921;p85"/>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2</a:t>
            </a:r>
            <a:endParaRPr sz="1400" b="0" i="0" u="none" strike="noStrike" cap="none">
              <a:solidFill>
                <a:srgbClr val="000000"/>
              </a:solidFill>
              <a:latin typeface="Arial"/>
              <a:ea typeface="Arial"/>
              <a:cs typeface="Arial"/>
            </a:endParaRPr>
          </a:p>
        </p:txBody>
      </p:sp>
      <p:sp>
        <p:nvSpPr>
          <p:cNvPr id="772254085" name="Google Shape;922;p85"/>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b/Solution Section" preserve="0" showMasterPhAnim="0" showMasterSp="1" userDrawn="1">
  <p:cSld name="Prob/Solution Section">
    <p:spTree>
      <p:nvGrpSpPr>
        <p:cNvPr id="1" name=""/>
        <p:cNvGrpSpPr/>
        <p:nvPr/>
      </p:nvGrpSpPr>
      <p:grpSpPr bwMode="auto">
        <a:xfrm>
          <a:off x="0" y="0"/>
          <a:ext cx="0" cy="0"/>
          <a:chOff x="0" y="0"/>
          <a:chExt cx="0" cy="0"/>
        </a:xfrm>
      </p:grpSpPr>
      <p:grpSp>
        <p:nvGrpSpPr>
          <p:cNvPr id="641706140" name="Google Shape;924;p86"/>
          <p:cNvGrpSpPr/>
          <p:nvPr/>
        </p:nvGrpSpPr>
        <p:grpSpPr bwMode="auto">
          <a:xfrm>
            <a:off x="0" y="0"/>
            <a:ext cx="12192000" cy="6858000"/>
            <a:chOff x="0" y="0"/>
            <a:chExt cx="12192000" cy="6858000"/>
          </a:xfrm>
        </p:grpSpPr>
        <p:sp>
          <p:nvSpPr>
            <p:cNvPr id="925" name="Google Shape;925;p8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26" name="Google Shape;926;p86"/>
            <p:cNvGrpSpPr/>
            <p:nvPr/>
          </p:nvGrpSpPr>
          <p:grpSpPr bwMode="auto">
            <a:xfrm>
              <a:off x="1" y="0"/>
              <a:ext cx="8577023" cy="6858000"/>
              <a:chOff x="1" y="0"/>
              <a:chExt cx="8577023" cy="6858000"/>
            </a:xfrm>
          </p:grpSpPr>
          <p:sp>
            <p:nvSpPr>
              <p:cNvPr id="927" name="Google Shape;927;p86"/>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28" name="Google Shape;928;p86"/>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3</a:t>
                </a:r>
                <a:endParaRPr sz="1400" b="0" i="0" u="none" strike="noStrike" cap="none">
                  <a:solidFill>
                    <a:srgbClr val="000000"/>
                  </a:solidFill>
                  <a:latin typeface="Arial"/>
                  <a:ea typeface="Arial"/>
                  <a:cs typeface="Arial"/>
                </a:endParaRPr>
              </a:p>
            </p:txBody>
          </p:sp>
        </p:grpSp>
      </p:grpSp>
      <p:sp>
        <p:nvSpPr>
          <p:cNvPr id="1223787382" name="Google Shape;929;p86"/>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rket Section" preserve="0" showMasterPhAnim="0" showMasterSp="1" userDrawn="1">
  <p:cSld name="Market Section">
    <p:spTree>
      <p:nvGrpSpPr>
        <p:cNvPr id="1" name=""/>
        <p:cNvGrpSpPr/>
        <p:nvPr/>
      </p:nvGrpSpPr>
      <p:grpSpPr bwMode="auto">
        <a:xfrm>
          <a:off x="0" y="0"/>
          <a:ext cx="0" cy="0"/>
          <a:chOff x="0" y="0"/>
          <a:chExt cx="0" cy="0"/>
        </a:xfrm>
      </p:grpSpPr>
      <p:grpSp>
        <p:nvGrpSpPr>
          <p:cNvPr id="1166035594" name="Google Shape;931;p87"/>
          <p:cNvGrpSpPr/>
          <p:nvPr/>
        </p:nvGrpSpPr>
        <p:grpSpPr bwMode="auto">
          <a:xfrm>
            <a:off x="0" y="0"/>
            <a:ext cx="12192000" cy="6858000"/>
            <a:chOff x="0" y="0"/>
            <a:chExt cx="12192000" cy="6858000"/>
          </a:xfrm>
        </p:grpSpPr>
        <p:sp>
          <p:nvSpPr>
            <p:cNvPr id="932" name="Google Shape;932;p87"/>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33" name="Google Shape;933;p87"/>
            <p:cNvGrpSpPr/>
            <p:nvPr/>
          </p:nvGrpSpPr>
          <p:grpSpPr bwMode="auto">
            <a:xfrm>
              <a:off x="1" y="0"/>
              <a:ext cx="8577023" cy="6858000"/>
              <a:chOff x="1" y="0"/>
              <a:chExt cx="8577023" cy="6858000"/>
            </a:xfrm>
          </p:grpSpPr>
          <p:sp>
            <p:nvSpPr>
              <p:cNvPr id="934" name="Google Shape;934;p87"/>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35" name="Google Shape;935;p87"/>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4</a:t>
                </a:r>
                <a:endParaRPr sz="1400" b="0" i="0" u="none" strike="noStrike" cap="none">
                  <a:solidFill>
                    <a:srgbClr val="000000"/>
                  </a:solidFill>
                  <a:latin typeface="Arial"/>
                  <a:ea typeface="Arial"/>
                  <a:cs typeface="Arial"/>
                </a:endParaRPr>
              </a:p>
            </p:txBody>
          </p:sp>
        </p:grpSp>
      </p:grpSp>
      <p:sp>
        <p:nvSpPr>
          <p:cNvPr id="431423383" name="Google Shape;936;p87"/>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etition Section" preserve="0" showMasterPhAnim="0" showMasterSp="1" userDrawn="1">
  <p:cSld name="Competition Section">
    <p:spTree>
      <p:nvGrpSpPr>
        <p:cNvPr id="1" name=""/>
        <p:cNvGrpSpPr/>
        <p:nvPr/>
      </p:nvGrpSpPr>
      <p:grpSpPr bwMode="auto">
        <a:xfrm>
          <a:off x="0" y="0"/>
          <a:ext cx="0" cy="0"/>
          <a:chOff x="0" y="0"/>
          <a:chExt cx="0" cy="0"/>
        </a:xfrm>
      </p:grpSpPr>
      <p:grpSp>
        <p:nvGrpSpPr>
          <p:cNvPr id="1161744397" name="Google Shape;938;p88"/>
          <p:cNvGrpSpPr/>
          <p:nvPr/>
        </p:nvGrpSpPr>
        <p:grpSpPr bwMode="auto">
          <a:xfrm>
            <a:off x="0" y="0"/>
            <a:ext cx="12192000" cy="6858000"/>
            <a:chOff x="0" y="0"/>
            <a:chExt cx="12192000" cy="6858000"/>
          </a:xfrm>
        </p:grpSpPr>
        <p:sp>
          <p:nvSpPr>
            <p:cNvPr id="939" name="Google Shape;939;p88"/>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40" name="Google Shape;940;p88"/>
            <p:cNvGrpSpPr/>
            <p:nvPr/>
          </p:nvGrpSpPr>
          <p:grpSpPr bwMode="auto">
            <a:xfrm>
              <a:off x="1" y="0"/>
              <a:ext cx="8577023" cy="6858000"/>
              <a:chOff x="1" y="0"/>
              <a:chExt cx="8577023" cy="6858000"/>
            </a:xfrm>
          </p:grpSpPr>
          <p:sp>
            <p:nvSpPr>
              <p:cNvPr id="941" name="Google Shape;941;p88"/>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42" name="Google Shape;942;p88"/>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5</a:t>
                </a:r>
                <a:endParaRPr sz="1400" b="0" i="0" u="none" strike="noStrike" cap="none">
                  <a:solidFill>
                    <a:srgbClr val="000000"/>
                  </a:solidFill>
                  <a:latin typeface="Arial"/>
                  <a:ea typeface="Arial"/>
                  <a:cs typeface="Arial"/>
                </a:endParaRPr>
              </a:p>
            </p:txBody>
          </p:sp>
        </p:grpSp>
      </p:grpSp>
      <p:sp>
        <p:nvSpPr>
          <p:cNvPr id="1812822551" name="Google Shape;943;p88"/>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roduct Section" preserve="0" showMasterPhAnim="0" showMasterSp="1" userDrawn="1">
  <p:cSld name="Product Section">
    <p:spTree>
      <p:nvGrpSpPr>
        <p:cNvPr id="1" name=""/>
        <p:cNvGrpSpPr/>
        <p:nvPr/>
      </p:nvGrpSpPr>
      <p:grpSpPr bwMode="auto">
        <a:xfrm>
          <a:off x="0" y="0"/>
          <a:ext cx="0" cy="0"/>
          <a:chOff x="0" y="0"/>
          <a:chExt cx="0" cy="0"/>
        </a:xfrm>
      </p:grpSpPr>
      <p:grpSp>
        <p:nvGrpSpPr>
          <p:cNvPr id="729087607" name="Google Shape;945;p89"/>
          <p:cNvGrpSpPr/>
          <p:nvPr/>
        </p:nvGrpSpPr>
        <p:grpSpPr bwMode="auto">
          <a:xfrm>
            <a:off x="0" y="0"/>
            <a:ext cx="12192000" cy="6858000"/>
            <a:chOff x="0" y="0"/>
            <a:chExt cx="12192000" cy="6858000"/>
          </a:xfrm>
        </p:grpSpPr>
        <p:sp>
          <p:nvSpPr>
            <p:cNvPr id="946" name="Google Shape;946;p89"/>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47" name="Google Shape;947;p89"/>
            <p:cNvGrpSpPr/>
            <p:nvPr/>
          </p:nvGrpSpPr>
          <p:grpSpPr bwMode="auto">
            <a:xfrm>
              <a:off x="1" y="0"/>
              <a:ext cx="8577023" cy="6858000"/>
              <a:chOff x="1" y="0"/>
              <a:chExt cx="8577023" cy="6858000"/>
            </a:xfrm>
          </p:grpSpPr>
          <p:sp>
            <p:nvSpPr>
              <p:cNvPr id="948" name="Google Shape;948;p89"/>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49" name="Google Shape;949;p89"/>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6</a:t>
                </a:r>
                <a:endParaRPr sz="1400" b="0" i="0" u="none" strike="noStrike" cap="none">
                  <a:solidFill>
                    <a:srgbClr val="000000"/>
                  </a:solidFill>
                  <a:latin typeface="Arial"/>
                  <a:ea typeface="Arial"/>
                  <a:cs typeface="Arial"/>
                </a:endParaRPr>
              </a:p>
            </p:txBody>
          </p:sp>
        </p:grpSp>
      </p:grpSp>
      <p:sp>
        <p:nvSpPr>
          <p:cNvPr id="689015896" name="Google Shape;950;p89"/>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evenue Section" preserve="0" showMasterPhAnim="0" showMasterSp="1" userDrawn="1">
  <p:cSld name="Revenue Section">
    <p:spTree>
      <p:nvGrpSpPr>
        <p:cNvPr id="1" name=""/>
        <p:cNvGrpSpPr/>
        <p:nvPr/>
      </p:nvGrpSpPr>
      <p:grpSpPr bwMode="auto">
        <a:xfrm>
          <a:off x="0" y="0"/>
          <a:ext cx="0" cy="0"/>
          <a:chOff x="0" y="0"/>
          <a:chExt cx="0" cy="0"/>
        </a:xfrm>
      </p:grpSpPr>
      <p:grpSp>
        <p:nvGrpSpPr>
          <p:cNvPr id="214736846" name="Google Shape;952;p90"/>
          <p:cNvGrpSpPr/>
          <p:nvPr/>
        </p:nvGrpSpPr>
        <p:grpSpPr bwMode="auto">
          <a:xfrm>
            <a:off x="0" y="0"/>
            <a:ext cx="12192000" cy="6858000"/>
            <a:chOff x="0" y="0"/>
            <a:chExt cx="12192000" cy="6858000"/>
          </a:xfrm>
        </p:grpSpPr>
        <p:sp>
          <p:nvSpPr>
            <p:cNvPr id="953" name="Google Shape;953;p90"/>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54" name="Google Shape;954;p90"/>
            <p:cNvGrpSpPr/>
            <p:nvPr/>
          </p:nvGrpSpPr>
          <p:grpSpPr bwMode="auto">
            <a:xfrm>
              <a:off x="1" y="0"/>
              <a:ext cx="8577023" cy="6858000"/>
              <a:chOff x="1" y="0"/>
              <a:chExt cx="8577023" cy="6858000"/>
            </a:xfrm>
          </p:grpSpPr>
          <p:sp>
            <p:nvSpPr>
              <p:cNvPr id="955" name="Google Shape;955;p90"/>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56" name="Google Shape;956;p90"/>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7</a:t>
                </a:r>
                <a:endParaRPr sz="1400" b="0" i="0" u="none" strike="noStrike" cap="none">
                  <a:solidFill>
                    <a:srgbClr val="000000"/>
                  </a:solidFill>
                  <a:latin typeface="Arial"/>
                  <a:ea typeface="Arial"/>
                  <a:cs typeface="Arial"/>
                </a:endParaRPr>
              </a:p>
            </p:txBody>
          </p:sp>
        </p:grpSp>
      </p:grpSp>
      <p:sp>
        <p:nvSpPr>
          <p:cNvPr id="1428642746" name="Google Shape;957;p90"/>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raction Section" preserve="0" showMasterPhAnim="0" showMasterSp="1" userDrawn="1">
  <p:cSld name="Traction Section">
    <p:spTree>
      <p:nvGrpSpPr>
        <p:cNvPr id="1" name=""/>
        <p:cNvGrpSpPr/>
        <p:nvPr/>
      </p:nvGrpSpPr>
      <p:grpSpPr bwMode="auto">
        <a:xfrm>
          <a:off x="0" y="0"/>
          <a:ext cx="0" cy="0"/>
          <a:chOff x="0" y="0"/>
          <a:chExt cx="0" cy="0"/>
        </a:xfrm>
      </p:grpSpPr>
      <p:grpSp>
        <p:nvGrpSpPr>
          <p:cNvPr id="1475778674" name="Google Shape;959;p91"/>
          <p:cNvGrpSpPr/>
          <p:nvPr/>
        </p:nvGrpSpPr>
        <p:grpSpPr bwMode="auto">
          <a:xfrm>
            <a:off x="0" y="0"/>
            <a:ext cx="12192000" cy="6858000"/>
            <a:chOff x="0" y="0"/>
            <a:chExt cx="12192000" cy="6858000"/>
          </a:xfrm>
        </p:grpSpPr>
        <p:sp>
          <p:nvSpPr>
            <p:cNvPr id="960" name="Google Shape;960;p91"/>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61" name="Google Shape;961;p91"/>
            <p:cNvGrpSpPr/>
            <p:nvPr/>
          </p:nvGrpSpPr>
          <p:grpSpPr bwMode="auto">
            <a:xfrm>
              <a:off x="1" y="0"/>
              <a:ext cx="8577023" cy="6858000"/>
              <a:chOff x="1" y="0"/>
              <a:chExt cx="8577023" cy="6858000"/>
            </a:xfrm>
          </p:grpSpPr>
          <p:sp>
            <p:nvSpPr>
              <p:cNvPr id="962" name="Google Shape;962;p91"/>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63" name="Google Shape;963;p91"/>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8</a:t>
                </a:r>
                <a:endParaRPr sz="1400" b="0" i="0" u="none" strike="noStrike" cap="none">
                  <a:solidFill>
                    <a:srgbClr val="000000"/>
                  </a:solidFill>
                  <a:latin typeface="Arial"/>
                  <a:ea typeface="Arial"/>
                  <a:cs typeface="Arial"/>
                </a:endParaRPr>
              </a:p>
            </p:txBody>
          </p:sp>
        </p:grpSp>
      </p:grpSp>
      <p:sp>
        <p:nvSpPr>
          <p:cNvPr id="1613680834" name="Google Shape;964;p91"/>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type="objTx" userDrawn="1">
  <p:cSld name="OBJECT_WITH_CAPTION_TEXT">
    <p:spTree>
      <p:nvGrpSpPr>
        <p:cNvPr id="1" name=""/>
        <p:cNvGrpSpPr/>
        <p:nvPr/>
      </p:nvGrpSpPr>
      <p:grpSpPr bwMode="auto">
        <a:xfrm>
          <a:off x="0" y="0"/>
          <a:ext cx="0" cy="0"/>
          <a:chOff x="0" y="0"/>
          <a:chExt cx="0" cy="0"/>
        </a:xfrm>
      </p:grpSpPr>
      <p:sp>
        <p:nvSpPr>
          <p:cNvPr id="1269803453" name="Google Shape;60;p10"/>
          <p:cNvSpPr txBox="1"/>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pPr>
              <a:defRPr/>
            </a:pPr>
            <a:endParaRPr/>
          </a:p>
        </p:txBody>
      </p:sp>
      <p:sp>
        <p:nvSpPr>
          <p:cNvPr id="946410365" name="Google Shape;61;p10"/>
          <p:cNvSpPr txBox="1"/>
          <p:nvPr>
            <p:ph type="body" idx="1"/>
          </p:nvPr>
        </p:nvSpPr>
        <p:spPr bwMode="auto">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799"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27191331" name="Google Shape;62;p10"/>
          <p:cNvSpPr txBox="1"/>
          <p:nvPr>
            <p:ph type="body" idx="2"/>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141412912" name="Google Shape;63;p10"/>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1828288200" name="Google Shape;64;p10"/>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defRPr/>
            </a:pPr>
            <a:endParaRPr/>
          </a:p>
        </p:txBody>
      </p:sp>
      <p:sp>
        <p:nvSpPr>
          <p:cNvPr id="329118890" name="Google Shape;65;p10"/>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eam Section" preserve="0" showMasterPhAnim="0" showMasterSp="1" userDrawn="1">
  <p:cSld name="Team Section">
    <p:spTree>
      <p:nvGrpSpPr>
        <p:cNvPr id="1" name=""/>
        <p:cNvGrpSpPr/>
        <p:nvPr/>
      </p:nvGrpSpPr>
      <p:grpSpPr bwMode="auto">
        <a:xfrm>
          <a:off x="0" y="0"/>
          <a:ext cx="0" cy="0"/>
          <a:chOff x="0" y="0"/>
          <a:chExt cx="0" cy="0"/>
        </a:xfrm>
      </p:grpSpPr>
      <p:grpSp>
        <p:nvGrpSpPr>
          <p:cNvPr id="223618589" name="Google Shape;966;p92"/>
          <p:cNvGrpSpPr/>
          <p:nvPr/>
        </p:nvGrpSpPr>
        <p:grpSpPr bwMode="auto">
          <a:xfrm>
            <a:off x="0" y="0"/>
            <a:ext cx="12192000" cy="6858000"/>
            <a:chOff x="0" y="0"/>
            <a:chExt cx="12192000" cy="6858000"/>
          </a:xfrm>
        </p:grpSpPr>
        <p:sp>
          <p:nvSpPr>
            <p:cNvPr id="967" name="Google Shape;967;p92"/>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68" name="Google Shape;968;p92"/>
            <p:cNvGrpSpPr/>
            <p:nvPr/>
          </p:nvGrpSpPr>
          <p:grpSpPr bwMode="auto">
            <a:xfrm>
              <a:off x="1" y="0"/>
              <a:ext cx="8577023" cy="6858000"/>
              <a:chOff x="1" y="0"/>
              <a:chExt cx="8577023" cy="6858000"/>
            </a:xfrm>
          </p:grpSpPr>
          <p:sp>
            <p:nvSpPr>
              <p:cNvPr id="969" name="Google Shape;969;p92"/>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70" name="Google Shape;970;p92"/>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9</a:t>
                </a:r>
                <a:endParaRPr sz="1400" b="0" i="0" u="none" strike="noStrike" cap="none">
                  <a:solidFill>
                    <a:srgbClr val="000000"/>
                  </a:solidFill>
                  <a:latin typeface="Arial"/>
                  <a:ea typeface="Arial"/>
                  <a:cs typeface="Arial"/>
                </a:endParaRPr>
              </a:p>
            </p:txBody>
          </p:sp>
        </p:grpSp>
      </p:grpSp>
      <p:sp>
        <p:nvSpPr>
          <p:cNvPr id="1037283987" name="Google Shape;971;p92"/>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al Section" preserve="0" showMasterPhAnim="0" showMasterSp="1" userDrawn="1">
  <p:cSld name="Deal Section">
    <p:spTree>
      <p:nvGrpSpPr>
        <p:cNvPr id="1" name=""/>
        <p:cNvGrpSpPr/>
        <p:nvPr/>
      </p:nvGrpSpPr>
      <p:grpSpPr bwMode="auto">
        <a:xfrm>
          <a:off x="0" y="0"/>
          <a:ext cx="0" cy="0"/>
          <a:chOff x="0" y="0"/>
          <a:chExt cx="0" cy="0"/>
        </a:xfrm>
      </p:grpSpPr>
      <p:grpSp>
        <p:nvGrpSpPr>
          <p:cNvPr id="1406032819" name="Google Shape;973;p93"/>
          <p:cNvGrpSpPr/>
          <p:nvPr/>
        </p:nvGrpSpPr>
        <p:grpSpPr bwMode="auto">
          <a:xfrm>
            <a:off x="0" y="0"/>
            <a:ext cx="12192000" cy="6858000"/>
            <a:chOff x="0" y="0"/>
            <a:chExt cx="12192000" cy="6858000"/>
          </a:xfrm>
        </p:grpSpPr>
        <p:sp>
          <p:nvSpPr>
            <p:cNvPr id="974" name="Google Shape;974;p93"/>
            <p:cNvSpPr/>
            <p:nvPr/>
          </p:nvSpPr>
          <p:spPr bwMode="auto">
            <a:xfrm>
              <a:off x="0" y="0"/>
              <a:ext cx="12192000" cy="6858000"/>
            </a:xfrm>
            <a:prstGeom prst="rect">
              <a:avLst/>
            </a:prstGeom>
            <a:solidFill>
              <a:schemeClr val="dk2">
                <a:alpha val="97254"/>
              </a:schemeClr>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75" name="Google Shape;975;p93"/>
            <p:cNvGrpSpPr/>
            <p:nvPr/>
          </p:nvGrpSpPr>
          <p:grpSpPr bwMode="auto">
            <a:xfrm>
              <a:off x="1" y="0"/>
              <a:ext cx="8577023" cy="6858000"/>
              <a:chOff x="1" y="0"/>
              <a:chExt cx="8577023" cy="6858000"/>
            </a:xfrm>
          </p:grpSpPr>
          <p:sp>
            <p:nvSpPr>
              <p:cNvPr id="976" name="Google Shape;976;p93"/>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77" name="Google Shape;977;p93"/>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10</a:t>
                </a:r>
                <a:endParaRPr sz="1400" b="0" i="0" u="none" strike="noStrike" cap="none">
                  <a:solidFill>
                    <a:srgbClr val="000000"/>
                  </a:solidFill>
                  <a:latin typeface="Arial"/>
                  <a:ea typeface="Arial"/>
                  <a:cs typeface="Arial"/>
                </a:endParaRPr>
              </a:p>
            </p:txBody>
          </p:sp>
        </p:grpSp>
      </p:grpSp>
      <p:sp>
        <p:nvSpPr>
          <p:cNvPr id="2084367275" name="Google Shape;978;p93"/>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Roadmap Section" preserve="0" showMasterPhAnim="0" showMasterSp="1" userDrawn="1">
  <p:cSld name="Roadmap Section">
    <p:spTree>
      <p:nvGrpSpPr>
        <p:cNvPr id="1" name=""/>
        <p:cNvGrpSpPr/>
        <p:nvPr/>
      </p:nvGrpSpPr>
      <p:grpSpPr bwMode="auto">
        <a:xfrm>
          <a:off x="0" y="0"/>
          <a:ext cx="0" cy="0"/>
          <a:chOff x="0" y="0"/>
          <a:chExt cx="0" cy="0"/>
        </a:xfrm>
      </p:grpSpPr>
      <p:grpSp>
        <p:nvGrpSpPr>
          <p:cNvPr id="1924258004" name="Google Shape;980;p94"/>
          <p:cNvGrpSpPr/>
          <p:nvPr/>
        </p:nvGrpSpPr>
        <p:grpSpPr bwMode="auto">
          <a:xfrm>
            <a:off x="0" y="0"/>
            <a:ext cx="12192000" cy="6858000"/>
            <a:chOff x="0" y="0"/>
            <a:chExt cx="12192000" cy="6858000"/>
          </a:xfrm>
        </p:grpSpPr>
        <p:sp>
          <p:nvSpPr>
            <p:cNvPr id="981" name="Google Shape;981;p94"/>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82" name="Google Shape;982;p94"/>
            <p:cNvGrpSpPr/>
            <p:nvPr/>
          </p:nvGrpSpPr>
          <p:grpSpPr bwMode="auto">
            <a:xfrm>
              <a:off x="1" y="0"/>
              <a:ext cx="8577023" cy="6858000"/>
              <a:chOff x="1" y="0"/>
              <a:chExt cx="8577023" cy="6858000"/>
            </a:xfrm>
          </p:grpSpPr>
          <p:sp>
            <p:nvSpPr>
              <p:cNvPr id="983" name="Google Shape;983;p94"/>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84" name="Google Shape;984;p94"/>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11</a:t>
                </a:r>
                <a:endParaRPr sz="1400" b="0" i="0" u="none" strike="noStrike" cap="none">
                  <a:solidFill>
                    <a:srgbClr val="000000"/>
                  </a:solidFill>
                  <a:latin typeface="Arial"/>
                  <a:ea typeface="Arial"/>
                  <a:cs typeface="Arial"/>
                </a:endParaRPr>
              </a:p>
            </p:txBody>
          </p:sp>
        </p:grpSp>
      </p:grpSp>
      <p:sp>
        <p:nvSpPr>
          <p:cNvPr id="1382072748" name="Google Shape;985;p94"/>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ision Section" preserve="0" showMasterPhAnim="0" showMasterSp="1" userDrawn="1">
  <p:cSld name="Vision Section">
    <p:spTree>
      <p:nvGrpSpPr>
        <p:cNvPr id="1" name=""/>
        <p:cNvGrpSpPr/>
        <p:nvPr/>
      </p:nvGrpSpPr>
      <p:grpSpPr bwMode="auto">
        <a:xfrm>
          <a:off x="0" y="0"/>
          <a:ext cx="0" cy="0"/>
          <a:chOff x="0" y="0"/>
          <a:chExt cx="0" cy="0"/>
        </a:xfrm>
      </p:grpSpPr>
      <p:grpSp>
        <p:nvGrpSpPr>
          <p:cNvPr id="1242886312" name="Google Shape;987;p95"/>
          <p:cNvGrpSpPr/>
          <p:nvPr/>
        </p:nvGrpSpPr>
        <p:grpSpPr bwMode="auto">
          <a:xfrm>
            <a:off x="0" y="0"/>
            <a:ext cx="12192000" cy="6858000"/>
            <a:chOff x="0" y="0"/>
            <a:chExt cx="12192000" cy="6858000"/>
          </a:xfrm>
        </p:grpSpPr>
        <p:sp>
          <p:nvSpPr>
            <p:cNvPr id="988" name="Google Shape;988;p95"/>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89" name="Google Shape;989;p95"/>
            <p:cNvGrpSpPr/>
            <p:nvPr/>
          </p:nvGrpSpPr>
          <p:grpSpPr bwMode="auto">
            <a:xfrm>
              <a:off x="1" y="0"/>
              <a:ext cx="8577023" cy="6858000"/>
              <a:chOff x="1" y="0"/>
              <a:chExt cx="8577023" cy="6858000"/>
            </a:xfrm>
          </p:grpSpPr>
          <p:sp>
            <p:nvSpPr>
              <p:cNvPr id="990" name="Google Shape;990;p95"/>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91" name="Google Shape;991;p95"/>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12</a:t>
                </a:r>
                <a:endParaRPr sz="1400" b="0" i="0" u="none" strike="noStrike" cap="none">
                  <a:solidFill>
                    <a:srgbClr val="000000"/>
                  </a:solidFill>
                  <a:latin typeface="Arial"/>
                  <a:ea typeface="Arial"/>
                  <a:cs typeface="Arial"/>
                </a:endParaRPr>
              </a:p>
            </p:txBody>
          </p:sp>
        </p:grpSp>
      </p:grpSp>
      <p:sp>
        <p:nvSpPr>
          <p:cNvPr id="867435200" name="Google Shape;992;p95"/>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losing Section" preserve="0" showMasterPhAnim="0" showMasterSp="1" userDrawn="1">
  <p:cSld name="Closing Section">
    <p:spTree>
      <p:nvGrpSpPr>
        <p:cNvPr id="1" name=""/>
        <p:cNvGrpSpPr/>
        <p:nvPr/>
      </p:nvGrpSpPr>
      <p:grpSpPr bwMode="auto">
        <a:xfrm>
          <a:off x="0" y="0"/>
          <a:ext cx="0" cy="0"/>
          <a:chOff x="0" y="0"/>
          <a:chExt cx="0" cy="0"/>
        </a:xfrm>
      </p:grpSpPr>
      <p:grpSp>
        <p:nvGrpSpPr>
          <p:cNvPr id="669898278" name="Google Shape;994;p96"/>
          <p:cNvGrpSpPr/>
          <p:nvPr/>
        </p:nvGrpSpPr>
        <p:grpSpPr bwMode="auto">
          <a:xfrm>
            <a:off x="0" y="0"/>
            <a:ext cx="12192000" cy="6858000"/>
            <a:chOff x="0" y="0"/>
            <a:chExt cx="12192000" cy="6858000"/>
          </a:xfrm>
        </p:grpSpPr>
        <p:sp>
          <p:nvSpPr>
            <p:cNvPr id="995" name="Google Shape;995;p96"/>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400"/>
                <a:buFont typeface="Arial"/>
                <a:buNone/>
                <a:defRPr/>
              </a:pPr>
              <a:endParaRPr sz="1400" b="1" i="0" u="none" strike="noStrike" cap="none">
                <a:solidFill>
                  <a:schemeClr val="lt1"/>
                </a:solidFill>
                <a:latin typeface="Montserrat SemiBold"/>
                <a:ea typeface="Montserrat SemiBold"/>
                <a:cs typeface="Montserrat SemiBold"/>
              </a:endParaRPr>
            </a:p>
          </p:txBody>
        </p:sp>
        <p:grpSp>
          <p:nvGrpSpPr>
            <p:cNvPr id="996" name="Google Shape;996;p96"/>
            <p:cNvGrpSpPr/>
            <p:nvPr/>
          </p:nvGrpSpPr>
          <p:grpSpPr bwMode="auto">
            <a:xfrm>
              <a:off x="1" y="0"/>
              <a:ext cx="8577023" cy="6858000"/>
              <a:chOff x="1" y="0"/>
              <a:chExt cx="8577023" cy="6858000"/>
            </a:xfrm>
          </p:grpSpPr>
          <p:sp>
            <p:nvSpPr>
              <p:cNvPr id="997" name="Google Shape;997;p96"/>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998" name="Google Shape;998;p96"/>
              <p:cNvSpPr txBox="1"/>
              <p:nvPr/>
            </p:nvSpPr>
            <p:spPr bwMode="auto">
              <a:xfrm>
                <a:off x="3614976" y="657225"/>
                <a:ext cx="4962047" cy="5543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28700"/>
                  <a:buFont typeface="Arial"/>
                  <a:buNone/>
                  <a:defRPr/>
                </a:pPr>
                <a:r>
                  <a:rPr lang="en-US" sz="28700" b="1" i="0" u="none" strike="noStrike" cap="none">
                    <a:solidFill>
                      <a:schemeClr val="lt1"/>
                    </a:solidFill>
                    <a:latin typeface="Montserrat"/>
                    <a:ea typeface="Montserrat"/>
                    <a:cs typeface="Montserrat"/>
                  </a:rPr>
                  <a:t>13</a:t>
                </a:r>
                <a:endParaRPr sz="1400" b="0" i="0" u="none" strike="noStrike" cap="none">
                  <a:solidFill>
                    <a:srgbClr val="000000"/>
                  </a:solidFill>
                  <a:latin typeface="Arial"/>
                  <a:ea typeface="Arial"/>
                  <a:cs typeface="Arial"/>
                </a:endParaRPr>
              </a:p>
            </p:txBody>
          </p:sp>
        </p:grpSp>
      </p:grpSp>
      <p:sp>
        <p:nvSpPr>
          <p:cNvPr id="1761016370" name="Google Shape;999;p96"/>
          <p:cNvSpPr/>
          <p:nvPr/>
        </p:nvSpPr>
        <p:spPr bwMode="auto">
          <a:xfrm rot="10800000">
            <a:off x="9241970" y="2519744"/>
            <a:ext cx="1818513" cy="1818513"/>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efault PPT Section" preserve="0" showMasterPhAnim="0" showMasterSp="1" userDrawn="1">
  <p:cSld name="Default PPT Section">
    <p:spTree>
      <p:nvGrpSpPr>
        <p:cNvPr id="1" name=""/>
        <p:cNvGrpSpPr/>
        <p:nvPr/>
      </p:nvGrpSpPr>
      <p:grpSpPr bwMode="auto">
        <a:xfrm>
          <a:off x="0" y="0"/>
          <a:ext cx="0" cy="0"/>
          <a:chOff x="0" y="0"/>
          <a:chExt cx="0" cy="0"/>
        </a:xfrm>
      </p:grpSpPr>
      <p:sp>
        <p:nvSpPr>
          <p:cNvPr id="1186727041" name="Google Shape;1001;p97"/>
          <p:cNvSpPr/>
          <p:nvPr/>
        </p:nvSpPr>
        <p:spPr bwMode="auto">
          <a:xfrm>
            <a:off x="0" y="0"/>
            <a:ext cx="12192000" cy="68580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0"/>
              <a:buFont typeface="Arial"/>
              <a:buNone/>
              <a:defRPr/>
            </a:pPr>
            <a:endParaRPr sz="11000" b="1" i="0" u="none" strike="noStrike" cap="none">
              <a:solidFill>
                <a:schemeClr val="lt1"/>
              </a:solidFill>
              <a:latin typeface="Montserrat"/>
              <a:ea typeface="Montserrat"/>
              <a:cs typeface="Montserrat"/>
            </a:endParaRPr>
          </a:p>
        </p:txBody>
      </p:sp>
      <p:sp>
        <p:nvSpPr>
          <p:cNvPr id="2121056473" name="Google Shape;1002;p97"/>
          <p:cNvSpPr/>
          <p:nvPr/>
        </p:nvSpPr>
        <p:spPr bwMode="auto">
          <a:xfrm>
            <a:off x="1" y="0"/>
            <a:ext cx="2188028"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308012342" name="Google Shape;1003;p97"/>
          <p:cNvSpPr/>
          <p:nvPr/>
        </p:nvSpPr>
        <p:spPr bwMode="auto">
          <a:xfrm>
            <a:off x="3358243" y="1822748"/>
            <a:ext cx="7663543" cy="32778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11500"/>
              <a:buFont typeface="Arial"/>
              <a:buNone/>
              <a:defRPr/>
            </a:pPr>
            <a:r>
              <a:rPr lang="en-US" sz="11500" b="1" i="0" u="none" strike="noStrike" cap="none">
                <a:solidFill>
                  <a:schemeClr val="lt1"/>
                </a:solidFill>
                <a:latin typeface="Montserrat"/>
                <a:ea typeface="Montserrat"/>
                <a:cs typeface="Montserrat"/>
              </a:rPr>
              <a:t>DEFAULT</a:t>
            </a:r>
            <a:endParaRPr sz="1400" b="0" i="0" u="none" strike="noStrike" cap="none">
              <a:solidFill>
                <a:srgbClr val="000000"/>
              </a:solidFill>
              <a:latin typeface="Arial"/>
              <a:ea typeface="Arial"/>
              <a:cs typeface="Arial"/>
            </a:endParaRPr>
          </a:p>
          <a:p>
            <a:pPr marL="0" marR="0" lvl="0" indent="0" algn="l" rtl="0">
              <a:lnSpc>
                <a:spcPct val="90000"/>
              </a:lnSpc>
              <a:spcBef>
                <a:spcPts val="0"/>
              </a:spcBef>
              <a:spcAft>
                <a:spcPts val="0"/>
              </a:spcAft>
              <a:buClr>
                <a:srgbClr val="000000"/>
              </a:buClr>
              <a:buSzPts val="11500"/>
              <a:buFont typeface="Arial"/>
              <a:buNone/>
              <a:defRPr/>
            </a:pPr>
            <a:r>
              <a:rPr lang="en-US" sz="11500" b="1" i="0" u="none" strike="noStrike" cap="none">
                <a:solidFill>
                  <a:schemeClr val="lt1"/>
                </a:solidFill>
                <a:latin typeface="Montserrat"/>
                <a:ea typeface="Montserrat"/>
                <a:cs typeface="Montserrat"/>
              </a:rPr>
              <a:t>PPT</a:t>
            </a:r>
            <a:endParaRPr sz="1400" b="0" i="0" u="none" strike="noStrike" cap="none">
              <a:solidFill>
                <a:srgbClr val="000000"/>
              </a:solidFill>
              <a:latin typeface="Arial"/>
              <a:ea typeface="Arial"/>
              <a:cs typeface="Arial"/>
            </a:endParaRPr>
          </a:p>
        </p:txBody>
      </p:sp>
      <p:sp>
        <p:nvSpPr>
          <p:cNvPr id="483816872" name="Google Shape;1004;p97"/>
          <p:cNvSpPr/>
          <p:nvPr/>
        </p:nvSpPr>
        <p:spPr bwMode="auto">
          <a:xfrm rot="10800000">
            <a:off x="7010397" y="3695696"/>
            <a:ext cx="974274" cy="974274"/>
          </a:xfrm>
          <a:custGeom>
            <a:avLst/>
            <a:gdLst/>
            <a:ahLst/>
            <a:cxnLst/>
            <a:rect l="l" t="t" r="r" b="b"/>
            <a:pathLst>
              <a:path w="2263033" h="2263033" fill="norm" stroke="1" extrusionOk="0">
                <a:moveTo>
                  <a:pt x="2263034" y="990076"/>
                </a:moveTo>
                <a:lnTo>
                  <a:pt x="541716" y="990076"/>
                </a:lnTo>
                <a:lnTo>
                  <a:pt x="1331653" y="200139"/>
                </a:lnTo>
                <a:lnTo>
                  <a:pt x="1131520" y="0"/>
                </a:lnTo>
                <a:lnTo>
                  <a:pt x="0" y="1131520"/>
                </a:lnTo>
                <a:lnTo>
                  <a:pt x="1131520" y="2263034"/>
                </a:lnTo>
                <a:lnTo>
                  <a:pt x="1331653" y="2062901"/>
                </a:lnTo>
                <a:lnTo>
                  <a:pt x="541716" y="1272958"/>
                </a:lnTo>
                <a:lnTo>
                  <a:pt x="2263034" y="1272958"/>
                </a:lnTo>
                <a:close/>
              </a:path>
            </a:pathLst>
          </a:custGeom>
          <a:solidFill>
            <a:schemeClr val="lt2"/>
          </a:solidFill>
          <a:ln w="635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defRPr/>
            </a:pPr>
            <a:endParaRPr sz="1800" b="0" i="0" u="none" strike="noStrike" cap="none">
              <a:solidFill>
                <a:schemeClr val="dk1"/>
              </a:solidFill>
              <a:latin typeface="Montserrat Light"/>
              <a:ea typeface="Montserrat Light"/>
              <a:cs typeface="Montserrat Light"/>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1429885536" name="Google Shape;1006;p98"/>
          <p:cNvSpPr/>
          <p:nvPr/>
        </p:nvSpPr>
        <p:spPr bwMode="auto">
          <a:xfrm>
            <a:off x="2" y="1"/>
            <a:ext cx="12191999" cy="6165849"/>
          </a:xfrm>
          <a:custGeom>
            <a:avLst/>
            <a:gdLst/>
            <a:ahLst/>
            <a:cxnLst/>
            <a:rect l="l" t="t" r="r" b="b"/>
            <a:pathLst>
              <a:path w="12191999" h="6165849" fill="norm" stroke="1" extrusionOk="0">
                <a:moveTo>
                  <a:pt x="0" y="0"/>
                </a:moveTo>
                <a:lnTo>
                  <a:pt x="12191999" y="0"/>
                </a:lnTo>
                <a:lnTo>
                  <a:pt x="12191999" y="6165849"/>
                </a:lnTo>
                <a:lnTo>
                  <a:pt x="0" y="6165849"/>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defRPr/>
            </a:pPr>
            <a:endParaRPr sz="1800" b="0" i="0" u="none" strike="noStrike" cap="none">
              <a:solidFill>
                <a:schemeClr val="lt1"/>
              </a:solidFill>
              <a:latin typeface="Montserrat Light"/>
              <a:ea typeface="Montserrat Light"/>
              <a:cs typeface="Montserrat Light"/>
            </a:endParaRPr>
          </a:p>
        </p:txBody>
      </p:sp>
      <p:sp>
        <p:nvSpPr>
          <p:cNvPr id="1980702700" name="Google Shape;1007;p98"/>
          <p:cNvSpPr txBox="1"/>
          <p:nvPr>
            <p:ph type="title"/>
          </p:nvPr>
        </p:nvSpPr>
        <p:spPr bwMode="auto">
          <a:xfrm>
            <a:off x="623887" y="1748487"/>
            <a:ext cx="10944226" cy="1661993"/>
          </a:xfrm>
          <a:prstGeom prst="rect">
            <a:avLst/>
          </a:prstGeom>
          <a:noFill/>
          <a:ln>
            <a:noFill/>
          </a:ln>
        </p:spPr>
        <p:txBody>
          <a:bodyPr spcFirstLastPara="1" wrap="square" lIns="0" tIns="0" rIns="0" bIns="0" anchor="b" anchorCtr="0">
            <a:spAutoFit/>
          </a:bodyPr>
          <a:lstStyle>
            <a:lvl1pPr lvl="0" algn="ctr">
              <a:lnSpc>
                <a:spcPct val="90000"/>
              </a:lnSpc>
              <a:spcBef>
                <a:spcPts val="0"/>
              </a:spcBef>
              <a:spcAft>
                <a:spcPts val="0"/>
              </a:spcAft>
              <a:buClr>
                <a:schemeClr val="lt1"/>
              </a:buClr>
              <a:buSzPts val="6000"/>
              <a:buFont typeface="Montserrat"/>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1668177635" name="Google Shape;1008;p98"/>
          <p:cNvSpPr txBox="1"/>
          <p:nvPr>
            <p:ph type="body" idx="1"/>
          </p:nvPr>
        </p:nvSpPr>
        <p:spPr bwMode="auto">
          <a:xfrm>
            <a:off x="2190750" y="3557323"/>
            <a:ext cx="7810500" cy="614627"/>
          </a:xfrm>
          <a:prstGeom prst="rect">
            <a:avLst/>
          </a:prstGeom>
          <a:noFill/>
          <a:ln>
            <a:noFill/>
          </a:ln>
        </p:spPr>
        <p:txBody>
          <a:bodyPr spcFirstLastPara="1" wrap="square" lIns="0" tIns="0" rIns="0" bIns="0" anchor="t" anchorCtr="0">
            <a:normAutofit/>
          </a:bodyPr>
          <a:lstStyle>
            <a:lvl1pPr marL="457200" marR="0" lvl="0" indent="-228600" algn="ctr">
              <a:lnSpc>
                <a:spcPct val="120000"/>
              </a:lnSpc>
              <a:spcBef>
                <a:spcPts val="1000"/>
              </a:spcBef>
              <a:spcAft>
                <a:spcPts val="0"/>
              </a:spcAft>
              <a:buClr>
                <a:schemeClr val="lt1"/>
              </a:buClr>
              <a:buSzPts val="1800"/>
              <a:buFont typeface="Arial"/>
              <a:buNone/>
              <a:defRPr sz="1800">
                <a:solidFill>
                  <a:schemeClr val="lt1"/>
                </a:solidFill>
                <a:latin typeface="Montserrat Light"/>
                <a:ea typeface="Montserrat Light"/>
                <a:cs typeface="Montserrat Light"/>
              </a:defRPr>
            </a:lvl1pPr>
            <a:lvl2pPr marL="914400" lvl="1" indent="-228600" algn="l">
              <a:lnSpc>
                <a:spcPct val="120000"/>
              </a:lnSpc>
              <a:spcBef>
                <a:spcPts val="1000"/>
              </a:spcBef>
              <a:spcAft>
                <a:spcPts val="0"/>
              </a:spcAft>
              <a:buClr>
                <a:srgbClr val="888888"/>
              </a:buClr>
              <a:buSzPts val="2000"/>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300"/>
              </a:spcBef>
              <a:spcAft>
                <a:spcPts val="0"/>
              </a:spcAft>
              <a:buClr>
                <a:srgbClr val="888888"/>
              </a:buClr>
              <a:buSzPts val="1600"/>
              <a:buNone/>
              <a:defRPr sz="1600">
                <a:solidFill>
                  <a:srgbClr val="888888"/>
                </a:solidFill>
              </a:defRPr>
            </a:lvl4pPr>
            <a:lvl5pPr marL="2286000" lvl="4" indent="-228600" algn="l">
              <a:lnSpc>
                <a:spcPct val="120000"/>
              </a:lnSpc>
              <a:spcBef>
                <a:spcPts val="3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
        <p:nvSpPr>
          <p:cNvPr id="1323653208" name="Google Shape;1009;p98"/>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userDrawn="1">
  <p:cSld name="Title Only">
    <p:spTree>
      <p:nvGrpSpPr>
        <p:cNvPr id="1" name=""/>
        <p:cNvGrpSpPr/>
        <p:nvPr/>
      </p:nvGrpSpPr>
      <p:grpSpPr bwMode="auto">
        <a:xfrm>
          <a:off x="0" y="0"/>
          <a:ext cx="0" cy="0"/>
          <a:chOff x="0" y="0"/>
          <a:chExt cx="0" cy="0"/>
        </a:xfrm>
      </p:grpSpPr>
      <p:sp>
        <p:nvSpPr>
          <p:cNvPr id="1959497455" name="Google Shape;1011;p9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147447673" name="Google Shape;1012;p99"/>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userDrawn="1">
  <p:cSld name="Title and Content">
    <p:spTree>
      <p:nvGrpSpPr>
        <p:cNvPr id="1" name=""/>
        <p:cNvGrpSpPr/>
        <p:nvPr/>
      </p:nvGrpSpPr>
      <p:grpSpPr bwMode="auto">
        <a:xfrm>
          <a:off x="0" y="0"/>
          <a:ext cx="0" cy="0"/>
          <a:chOff x="0" y="0"/>
          <a:chExt cx="0" cy="0"/>
        </a:xfrm>
      </p:grpSpPr>
      <p:sp>
        <p:nvSpPr>
          <p:cNvPr id="296864462" name="Google Shape;1014;p100"/>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400"/>
              </a:spcBef>
              <a:spcAft>
                <a:spcPts val="0"/>
              </a:spcAft>
              <a:buClr>
                <a:schemeClr val="dk1"/>
              </a:buClr>
              <a:buSzPts val="1800"/>
              <a:buNone/>
              <a:defRPr/>
            </a:lvl1pPr>
            <a:lvl2pPr marL="914400" lvl="1" indent="-228600" algn="l">
              <a:lnSpc>
                <a:spcPct val="120000"/>
              </a:lnSpc>
              <a:spcBef>
                <a:spcPts val="1000"/>
              </a:spcBef>
              <a:spcAft>
                <a:spcPts val="0"/>
              </a:spcAft>
              <a:buClr>
                <a:schemeClr val="dk1"/>
              </a:buClr>
              <a:buSzPts val="1800"/>
              <a:buNone/>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300"/>
              </a:spcBef>
              <a:spcAft>
                <a:spcPts val="0"/>
              </a:spcAft>
              <a:buClr>
                <a:schemeClr val="dk1"/>
              </a:buClr>
              <a:buSzPts val="1800"/>
              <a:buChar char="−"/>
              <a:defRPr/>
            </a:lvl4pPr>
            <a:lvl5pPr marL="2286000" lvl="4" indent="-342900" algn="l">
              <a:lnSpc>
                <a:spcPct val="120000"/>
              </a:lnSpc>
              <a:spcBef>
                <a:spcPts val="3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58408361" name="Google Shape;1015;p100"/>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672419072" name="Google Shape;1016;p100"/>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userDrawn="1">
  <p:cSld name="Blank">
    <p:spTree>
      <p:nvGrpSpPr>
        <p:cNvPr id="1" name=""/>
        <p:cNvGrpSpPr/>
        <p:nvPr/>
      </p:nvGrpSpPr>
      <p:grpSpPr bwMode="auto">
        <a:xfrm>
          <a:off x="0" y="0"/>
          <a:ext cx="0" cy="0"/>
          <a:chOff x="0" y="0"/>
          <a:chExt cx="0" cy="0"/>
        </a:xfrm>
      </p:grpSpPr>
      <p:sp>
        <p:nvSpPr>
          <p:cNvPr id="180789439" name="Google Shape;1018;p10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slideLayout" Target="../slideLayouts/slideLayout30.xml"/><Relationship Id="rId19" Type="http://schemas.openxmlformats.org/officeDocument/2006/relationships/slideLayout" Target="../slideLayouts/slideLayout31.xml"/><Relationship Id="rId20" Type="http://schemas.openxmlformats.org/officeDocument/2006/relationships/slideLayout" Target="../slideLayouts/slideLayout32.xml"/><Relationship Id="rId21" Type="http://schemas.openxmlformats.org/officeDocument/2006/relationships/slideLayout" Target="../slideLayouts/slideLayout33.xml"/><Relationship Id="rId22" Type="http://schemas.openxmlformats.org/officeDocument/2006/relationships/slideLayout" Target="../slideLayouts/slideLayout34.xml"/><Relationship Id="rId23" Type="http://schemas.openxmlformats.org/officeDocument/2006/relationships/slideLayout" Target="../slideLayouts/slideLayout35.xml"/><Relationship Id="rId24" Type="http://schemas.openxmlformats.org/officeDocument/2006/relationships/slideLayout" Target="../slideLayouts/slideLayout36.xml"/><Relationship Id="rId25" Type="http://schemas.openxmlformats.org/officeDocument/2006/relationships/slideLayout" Target="../slideLayouts/slideLayout37.xml"/><Relationship Id="rId26" Type="http://schemas.openxmlformats.org/officeDocument/2006/relationships/slideLayout" Target="../slideLayouts/slideLayout38.xml"/><Relationship Id="rId27" Type="http://schemas.openxmlformats.org/officeDocument/2006/relationships/slideLayout" Target="../slideLayouts/slideLayout39.xml"/><Relationship Id="rId28" Type="http://schemas.openxmlformats.org/officeDocument/2006/relationships/slideLayout" Target="../slideLayouts/slideLayout40.xml"/><Relationship Id="rId29" Type="http://schemas.openxmlformats.org/officeDocument/2006/relationships/slideLayout" Target="../slideLayouts/slideLayout41.xml"/><Relationship Id="rId30" Type="http://schemas.openxmlformats.org/officeDocument/2006/relationships/slideLayout" Target="../slideLayouts/slideLayout42.xml"/><Relationship Id="rId31" Type="http://schemas.openxmlformats.org/officeDocument/2006/relationships/slideLayout" Target="../slideLayouts/slideLayout43.xml"/><Relationship Id="rId32" Type="http://schemas.openxmlformats.org/officeDocument/2006/relationships/slideLayout" Target="../slideLayouts/slideLayout44.xml"/><Relationship Id="rId33" Type="http://schemas.openxmlformats.org/officeDocument/2006/relationships/slideLayout" Target="../slideLayouts/slideLayout45.xml"/><Relationship Id="rId34" Type="http://schemas.openxmlformats.org/officeDocument/2006/relationships/slideLayout" Target="../slideLayouts/slideLayout46.xml"/><Relationship Id="rId35" Type="http://schemas.openxmlformats.org/officeDocument/2006/relationships/slideLayout" Target="../slideLayouts/slideLayout47.xml"/><Relationship Id="rId36" Type="http://schemas.openxmlformats.org/officeDocument/2006/relationships/slideLayout" Target="../slideLayouts/slideLayout48.xml"/><Relationship Id="rId37" Type="http://schemas.openxmlformats.org/officeDocument/2006/relationships/slideLayout" Target="../slideLayouts/slideLayout49.xml"/><Relationship Id="rId38" Type="http://schemas.openxmlformats.org/officeDocument/2006/relationships/slideLayout" Target="../slideLayouts/slideLayout50.xml"/><Relationship Id="rId39" Type="http://schemas.openxmlformats.org/officeDocument/2006/relationships/slideLayout" Target="../slideLayouts/slideLayout51.xml"/><Relationship Id="rId40" Type="http://schemas.openxmlformats.org/officeDocument/2006/relationships/slideLayout" Target="../slideLayouts/slideLayout52.xml"/><Relationship Id="rId41" Type="http://schemas.openxmlformats.org/officeDocument/2006/relationships/slideLayout" Target="../slideLayouts/slideLayout53.xml"/><Relationship Id="rId42" Type="http://schemas.openxmlformats.org/officeDocument/2006/relationships/slideLayout" Target="../slideLayouts/slideLayout54.xml"/><Relationship Id="rId43" Type="http://schemas.openxmlformats.org/officeDocument/2006/relationships/slideLayout" Target="../slideLayouts/slideLayout55.xml"/><Relationship Id="rId44" Type="http://schemas.openxmlformats.org/officeDocument/2006/relationships/slideLayout" Target="../slideLayouts/slideLayout56.xml"/><Relationship Id="rId45" Type="http://schemas.openxmlformats.org/officeDocument/2006/relationships/slideLayout" Target="../slideLayouts/slideLayout57.xml"/><Relationship Id="rId46" Type="http://schemas.openxmlformats.org/officeDocument/2006/relationships/slideLayout" Target="../slideLayouts/slideLayout58.xml"/><Relationship Id="rId47" Type="http://schemas.openxmlformats.org/officeDocument/2006/relationships/slideLayout" Target="../slideLayouts/slideLayout59.xml"/><Relationship Id="rId48" Type="http://schemas.openxmlformats.org/officeDocument/2006/relationships/slideLayout" Target="../slideLayouts/slideLayout60.xml"/><Relationship Id="rId49" Type="http://schemas.openxmlformats.org/officeDocument/2006/relationships/slideLayout" Target="../slideLayouts/slideLayout61.xml"/><Relationship Id="rId50" Type="http://schemas.openxmlformats.org/officeDocument/2006/relationships/slideLayout" Target="../slideLayouts/slideLayout62.xml"/><Relationship Id="rId51" Type="http://schemas.openxmlformats.org/officeDocument/2006/relationships/slideLayout" Target="../slideLayouts/slideLayout63.xml"/><Relationship Id="rId52" Type="http://schemas.openxmlformats.org/officeDocument/2006/relationships/slideLayout" Target="../slideLayouts/slideLayout64.xml"/><Relationship Id="rId53" Type="http://schemas.openxmlformats.org/officeDocument/2006/relationships/slideLayout" Target="../slideLayouts/slideLayout65.xml"/><Relationship Id="rId54" Type="http://schemas.openxmlformats.org/officeDocument/2006/relationships/slideLayout" Target="../slideLayouts/slideLayout66.xml"/><Relationship Id="rId55" Type="http://schemas.openxmlformats.org/officeDocument/2006/relationships/slideLayout" Target="../slideLayouts/slideLayout67.xml"/><Relationship Id="rId56" Type="http://schemas.openxmlformats.org/officeDocument/2006/relationships/slideLayout" Target="../slideLayouts/slideLayout68.xml"/><Relationship Id="rId57" Type="http://schemas.openxmlformats.org/officeDocument/2006/relationships/slideLayout" Target="../slideLayouts/slideLayout69.xml"/><Relationship Id="rId58" Type="http://schemas.openxmlformats.org/officeDocument/2006/relationships/slideLayout" Target="../slideLayouts/slideLayout70.xml"/><Relationship Id="rId59" Type="http://schemas.openxmlformats.org/officeDocument/2006/relationships/slideLayout" Target="../slideLayouts/slideLayout71.xml"/><Relationship Id="rId60" Type="http://schemas.openxmlformats.org/officeDocument/2006/relationships/slideLayout" Target="../slideLayouts/slideLayout72.xml"/><Relationship Id="rId61" Type="http://schemas.openxmlformats.org/officeDocument/2006/relationships/slideLayout" Target="../slideLayouts/slideLayout73.xml"/><Relationship Id="rId62" Type="http://schemas.openxmlformats.org/officeDocument/2006/relationships/slideLayout" Target="../slideLayouts/slideLayout74.xml"/><Relationship Id="rId63" Type="http://schemas.openxmlformats.org/officeDocument/2006/relationships/slideLayout" Target="../slideLayouts/slideLayout75.xml"/><Relationship Id="rId64" Type="http://schemas.openxmlformats.org/officeDocument/2006/relationships/slideLayout" Target="../slideLayouts/slideLayout76.xml"/><Relationship Id="rId65" Type="http://schemas.openxmlformats.org/officeDocument/2006/relationships/slideLayout" Target="../slideLayouts/slideLayout77.xml"/><Relationship Id="rId66" Type="http://schemas.openxmlformats.org/officeDocument/2006/relationships/slideLayout" Target="../slideLayouts/slideLayout78.xml"/><Relationship Id="rId67" Type="http://schemas.openxmlformats.org/officeDocument/2006/relationships/slideLayout" Target="../slideLayouts/slideLayout79.xml"/><Relationship Id="rId68" Type="http://schemas.openxmlformats.org/officeDocument/2006/relationships/slideLayout" Target="../slideLayouts/slideLayout80.xml"/><Relationship Id="rId69" Type="http://schemas.openxmlformats.org/officeDocument/2006/relationships/slideLayout" Target="../slideLayouts/slideLayout81.xml"/><Relationship Id="rId70" Type="http://schemas.openxmlformats.org/officeDocument/2006/relationships/slideLayout" Target="../slideLayouts/slideLayout82.xml"/><Relationship Id="rId71" Type="http://schemas.openxmlformats.org/officeDocument/2006/relationships/slideLayout" Target="../slideLayouts/slideLayout83.xml"/><Relationship Id="rId72" Type="http://schemas.openxmlformats.org/officeDocument/2006/relationships/slideLayout" Target="../slideLayouts/slideLayout84.xml"/><Relationship Id="rId73" Type="http://schemas.openxmlformats.org/officeDocument/2006/relationships/slideLayout" Target="../slideLayouts/slideLayout85.xml"/><Relationship Id="rId74" Type="http://schemas.openxmlformats.org/officeDocument/2006/relationships/slideLayout" Target="../slideLayouts/slideLayout86.xml"/><Relationship Id="rId75" Type="http://schemas.openxmlformats.org/officeDocument/2006/relationships/slideLayout" Target="../slideLayouts/slideLayout87.xml"/><Relationship Id="rId76" Type="http://schemas.openxmlformats.org/officeDocument/2006/relationships/slideLayout" Target="../slideLayouts/slideLayout88.xml"/><Relationship Id="rId77" Type="http://schemas.openxmlformats.org/officeDocument/2006/relationships/slideLayout" Target="../slideLayouts/slideLayout89.xml"/><Relationship Id="rId78" Type="http://schemas.openxmlformats.org/officeDocument/2006/relationships/slideLayout" Target="../slideLayouts/slideLayout90.xml"/><Relationship Id="rId79" Type="http://schemas.openxmlformats.org/officeDocument/2006/relationships/slideLayout" Target="../slideLayouts/slideLayout91.xml"/><Relationship Id="rId80" Type="http://schemas.openxmlformats.org/officeDocument/2006/relationships/slideLayout" Target="../slideLayouts/slideLayout92.xml"/><Relationship Id="rId81" Type="http://schemas.openxmlformats.org/officeDocument/2006/relationships/slideLayout" Target="../slideLayouts/slideLayout93.xml"/><Relationship Id="rId82" Type="http://schemas.openxmlformats.org/officeDocument/2006/relationships/slideLayout" Target="../slideLayouts/slideLayout94.xml"/><Relationship Id="rId83" Type="http://schemas.openxmlformats.org/officeDocument/2006/relationships/slideLayout" Target="../slideLayouts/slideLayout95.xml"/><Relationship Id="rId84" Type="http://schemas.openxmlformats.org/officeDocument/2006/relationships/slideLayout" Target="../slideLayouts/slideLayout96.xml"/><Relationship Id="rId85" Type="http://schemas.openxmlformats.org/officeDocument/2006/relationships/slideLayout" Target="../slideLayouts/slideLayout97.xml"/><Relationship Id="rId86" Type="http://schemas.openxmlformats.org/officeDocument/2006/relationships/slideLayout" Target="../slideLayouts/slideLayout98.xml"/><Relationship Id="rId87" Type="http://schemas.openxmlformats.org/officeDocument/2006/relationships/slideLayout" Target="../slideLayouts/slideLayout99.xml"/><Relationship Id="rId88" Type="http://schemas.openxmlformats.org/officeDocument/2006/relationships/slideLayout" Target="../slideLayouts/slideLayout100.xml"/><Relationship Id="rId89" Type="http://schemas.openxmlformats.org/officeDocument/2006/relationships/slideLayout" Target="../slideLayouts/slideLayout101.xml"/><Relationship Id="rId90" Type="http://schemas.openxmlformats.org/officeDocument/2006/relationships/slideLayout" Target="../slideLayouts/slideLayout102.xml"/><Relationship Id="rId91" Type="http://schemas.openxmlformats.org/officeDocument/2006/relationships/slideLayout" Target="../slideLayouts/slideLayout103.xml"/><Relationship Id="rId92" Type="http://schemas.openxmlformats.org/officeDocument/2006/relationships/slideLayout" Target="../slideLayouts/slideLayout104.xml"/><Relationship Id="rId93" Type="http://schemas.openxmlformats.org/officeDocument/2006/relationships/theme" Target="../theme/theme2.xml"/><Relationship Id="rId94" Type="http://schemas.openxmlformats.org/officeDocument/2006/relationships/image" Target="../media/image1.png"/></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Relationship Id="rId17" Type="http://schemas.openxmlformats.org/officeDocument/2006/relationships/slideLayout" Target="../slideLayouts/slideLayout121.xml"/><Relationship Id="rId18" Type="http://schemas.openxmlformats.org/officeDocument/2006/relationships/slideLayout" Target="../slideLayouts/slideLayout122.xml"/><Relationship Id="rId19" Type="http://schemas.openxmlformats.org/officeDocument/2006/relationships/slideLayout" Target="../slideLayouts/slideLayout123.xml"/><Relationship Id="rId20" Type="http://schemas.openxmlformats.org/officeDocument/2006/relationships/slideLayout" Target="../slideLayouts/slideLayout124.xml"/><Relationship Id="rId21" Type="http://schemas.openxmlformats.org/officeDocument/2006/relationships/slideLayout" Target="../slideLayouts/slideLayout125.xml"/><Relationship Id="rId22" Type="http://schemas.openxmlformats.org/officeDocument/2006/relationships/slideLayout" Target="../slideLayouts/slideLayout126.xml"/><Relationship Id="rId23" Type="http://schemas.openxmlformats.org/officeDocument/2006/relationships/slideLayout" Target="../slideLayouts/slideLayout127.xml"/><Relationship Id="rId24" Type="http://schemas.openxmlformats.org/officeDocument/2006/relationships/slideLayout" Target="../slideLayouts/slideLayout128.xml"/><Relationship Id="rId25" Type="http://schemas.openxmlformats.org/officeDocument/2006/relationships/slideLayout" Target="../slideLayouts/slideLayout129.xml"/><Relationship Id="rId26" Type="http://schemas.openxmlformats.org/officeDocument/2006/relationships/slideLayout" Target="../slideLayouts/slideLayout130.xml"/><Relationship Id="rId27" Type="http://schemas.openxmlformats.org/officeDocument/2006/relationships/slideLayout" Target="../slideLayouts/slideLayout131.xml"/><Relationship Id="rId28" Type="http://schemas.openxmlformats.org/officeDocument/2006/relationships/slideLayout" Target="../slideLayouts/slideLayout132.xml"/><Relationship Id="rId29" Type="http://schemas.openxmlformats.org/officeDocument/2006/relationships/slideLayout" Target="../slideLayouts/slideLayout133.xml"/><Relationship Id="rId30" Type="http://schemas.openxmlformats.org/officeDocument/2006/relationships/slideLayout" Target="../slideLayouts/slideLayout134.xml"/><Relationship Id="rId31" Type="http://schemas.openxmlformats.org/officeDocument/2006/relationships/slideLayout" Target="../slideLayouts/slideLayout135.xml"/><Relationship Id="rId32" Type="http://schemas.openxmlformats.org/officeDocument/2006/relationships/slideLayout" Target="../slideLayouts/slideLayout136.xml"/><Relationship Id="rId33" Type="http://schemas.openxmlformats.org/officeDocument/2006/relationships/slideLayout" Target="../slideLayouts/slideLayout137.xml"/><Relationship Id="rId34" Type="http://schemas.openxmlformats.org/officeDocument/2006/relationships/slideLayout" Target="../slideLayouts/slideLayout138.xml"/><Relationship Id="rId35" Type="http://schemas.openxmlformats.org/officeDocument/2006/relationships/slideLayout" Target="../slideLayouts/slideLayout139.xml"/><Relationship Id="rId36" Type="http://schemas.openxmlformats.org/officeDocument/2006/relationships/slideLayout" Target="../slideLayouts/slideLayout140.xml"/><Relationship Id="rId37" Type="http://schemas.openxmlformats.org/officeDocument/2006/relationships/slideLayout" Target="../slideLayouts/slideLayout141.xml"/><Relationship Id="rId38" Type="http://schemas.openxmlformats.org/officeDocument/2006/relationships/slideLayout" Target="../slideLayouts/slideLayout142.xml"/><Relationship Id="rId39" Type="http://schemas.openxmlformats.org/officeDocument/2006/relationships/slideLayout" Target="../slideLayouts/slideLayout143.xml"/><Relationship Id="rId40" Type="http://schemas.openxmlformats.org/officeDocument/2006/relationships/slideLayout" Target="../slideLayouts/slideLayout144.xml"/><Relationship Id="rId41" Type="http://schemas.openxmlformats.org/officeDocument/2006/relationships/slideLayout" Target="../slideLayouts/slideLayout145.xml"/><Relationship Id="rId42" Type="http://schemas.openxmlformats.org/officeDocument/2006/relationships/slideLayout" Target="../slideLayouts/slideLayout146.xml"/><Relationship Id="rId43" Type="http://schemas.openxmlformats.org/officeDocument/2006/relationships/slideLayout" Target="../slideLayouts/slideLayout147.xml"/><Relationship Id="rId44" Type="http://schemas.openxmlformats.org/officeDocument/2006/relationships/slideLayout" Target="../slideLayouts/slideLayout148.xml"/><Relationship Id="rId45" Type="http://schemas.openxmlformats.org/officeDocument/2006/relationships/slideLayout" Target="../slideLayouts/slideLayout149.xml"/><Relationship Id="rId46" Type="http://schemas.openxmlformats.org/officeDocument/2006/relationships/slideLayout" Target="../slideLayouts/slideLayout150.xml"/><Relationship Id="rId47" Type="http://schemas.openxmlformats.org/officeDocument/2006/relationships/slideLayout" Target="../slideLayouts/slideLayout151.xml"/><Relationship Id="rId48" Type="http://schemas.openxmlformats.org/officeDocument/2006/relationships/slideLayout" Target="../slideLayouts/slideLayout152.xml"/><Relationship Id="rId49" Type="http://schemas.openxmlformats.org/officeDocument/2006/relationships/slideLayout" Target="../slideLayouts/slideLayout153.xml"/><Relationship Id="rId50" Type="http://schemas.openxmlformats.org/officeDocument/2006/relationships/slideLayout" Target="../slideLayouts/slideLayout154.xml"/><Relationship Id="rId51" Type="http://schemas.openxmlformats.org/officeDocument/2006/relationships/slideLayout" Target="../slideLayouts/slideLayout155.xml"/><Relationship Id="rId52" Type="http://schemas.openxmlformats.org/officeDocument/2006/relationships/slideLayout" Target="../slideLayouts/slideLayout156.xml"/><Relationship Id="rId53" Type="http://schemas.openxmlformats.org/officeDocument/2006/relationships/slideLayout" Target="../slideLayouts/slideLayout157.xml"/><Relationship Id="rId54" Type="http://schemas.openxmlformats.org/officeDocument/2006/relationships/slideLayout" Target="../slideLayouts/slideLayout158.xml"/><Relationship Id="rId55" Type="http://schemas.openxmlformats.org/officeDocument/2006/relationships/slideLayout" Target="../slideLayouts/slideLayout159.xml"/><Relationship Id="rId56" Type="http://schemas.openxmlformats.org/officeDocument/2006/relationships/slideLayout" Target="../slideLayouts/slideLayout160.xml"/><Relationship Id="rId57" Type="http://schemas.openxmlformats.org/officeDocument/2006/relationships/slideLayout" Target="../slideLayouts/slideLayout161.xml"/><Relationship Id="rId58" Type="http://schemas.openxmlformats.org/officeDocument/2006/relationships/slideLayout" Target="../slideLayouts/slideLayout162.xml"/><Relationship Id="rId59" Type="http://schemas.openxmlformats.org/officeDocument/2006/relationships/slideLayout" Target="../slideLayouts/slideLayout163.xml"/><Relationship Id="rId60" Type="http://schemas.openxmlformats.org/officeDocument/2006/relationships/slideLayout" Target="../slideLayouts/slideLayout164.xml"/><Relationship Id="rId61" Type="http://schemas.openxmlformats.org/officeDocument/2006/relationships/slideLayout" Target="../slideLayouts/slideLayout165.xml"/><Relationship Id="rId62" Type="http://schemas.openxmlformats.org/officeDocument/2006/relationships/slideLayout" Target="../slideLayouts/slideLayout166.xml"/><Relationship Id="rId63" Type="http://schemas.openxmlformats.org/officeDocument/2006/relationships/slideLayout" Target="../slideLayouts/slideLayout167.xml"/><Relationship Id="rId64" Type="http://schemas.openxmlformats.org/officeDocument/2006/relationships/slideLayout" Target="../slideLayouts/slideLayout168.xml"/><Relationship Id="rId65" Type="http://schemas.openxmlformats.org/officeDocument/2006/relationships/slideLayout" Target="../slideLayouts/slideLayout169.xml"/><Relationship Id="rId66" Type="http://schemas.openxmlformats.org/officeDocument/2006/relationships/slideLayout" Target="../slideLayouts/slideLayout170.xml"/><Relationship Id="rId67" Type="http://schemas.openxmlformats.org/officeDocument/2006/relationships/slideLayout" Target="../slideLayouts/slideLayout171.xml"/><Relationship Id="rId68" Type="http://schemas.openxmlformats.org/officeDocument/2006/relationships/slideLayout" Target="../slideLayouts/slideLayout172.xml"/><Relationship Id="rId69" Type="http://schemas.openxmlformats.org/officeDocument/2006/relationships/slideLayout" Target="../slideLayouts/slideLayout173.xml"/><Relationship Id="rId70" Type="http://schemas.openxmlformats.org/officeDocument/2006/relationships/slideLayout" Target="../slideLayouts/slideLayout174.xml"/><Relationship Id="rId71" Type="http://schemas.openxmlformats.org/officeDocument/2006/relationships/slideLayout" Target="../slideLayouts/slideLayout175.xml"/><Relationship Id="rId72" Type="http://schemas.openxmlformats.org/officeDocument/2006/relationships/slideLayout" Target="../slideLayouts/slideLayout176.xml"/><Relationship Id="rId73" Type="http://schemas.openxmlformats.org/officeDocument/2006/relationships/slideLayout" Target="../slideLayouts/slideLayout177.xml"/><Relationship Id="rId74" Type="http://schemas.openxmlformats.org/officeDocument/2006/relationships/slideLayout" Target="../slideLayouts/slideLayout178.xml"/><Relationship Id="rId75" Type="http://schemas.openxmlformats.org/officeDocument/2006/relationships/slideLayout" Target="../slideLayouts/slideLayout179.xml"/><Relationship Id="rId76" Type="http://schemas.openxmlformats.org/officeDocument/2006/relationships/slideLayout" Target="../slideLayouts/slideLayout180.xml"/><Relationship Id="rId77" Type="http://schemas.openxmlformats.org/officeDocument/2006/relationships/slideLayout" Target="../slideLayouts/slideLayout181.xml"/><Relationship Id="rId78" Type="http://schemas.openxmlformats.org/officeDocument/2006/relationships/slideLayout" Target="../slideLayouts/slideLayout182.xml"/><Relationship Id="rId79" Type="http://schemas.openxmlformats.org/officeDocument/2006/relationships/slideLayout" Target="../slideLayouts/slideLayout183.xml"/><Relationship Id="rId80" Type="http://schemas.openxmlformats.org/officeDocument/2006/relationships/slideLayout" Target="../slideLayouts/slideLayout184.xml"/><Relationship Id="rId81" Type="http://schemas.openxmlformats.org/officeDocument/2006/relationships/slideLayout" Target="../slideLayouts/slideLayout185.xml"/><Relationship Id="rId82" Type="http://schemas.openxmlformats.org/officeDocument/2006/relationships/slideLayout" Target="../slideLayouts/slideLayout186.xml"/><Relationship Id="rId83" Type="http://schemas.openxmlformats.org/officeDocument/2006/relationships/slideLayout" Target="../slideLayouts/slideLayout187.xml"/><Relationship Id="rId84" Type="http://schemas.openxmlformats.org/officeDocument/2006/relationships/slideLayout" Target="../slideLayouts/slideLayout188.xml"/><Relationship Id="rId85" Type="http://schemas.openxmlformats.org/officeDocument/2006/relationships/slideLayout" Target="../slideLayouts/slideLayout189.xml"/><Relationship Id="rId86" Type="http://schemas.openxmlformats.org/officeDocument/2006/relationships/slideLayout" Target="../slideLayouts/slideLayout190.xml"/><Relationship Id="rId87" Type="http://schemas.openxmlformats.org/officeDocument/2006/relationships/slideLayout" Target="../slideLayouts/slideLayout191.xml"/><Relationship Id="rId88" Type="http://schemas.openxmlformats.org/officeDocument/2006/relationships/slideLayout" Target="../slideLayouts/slideLayout192.xml"/><Relationship Id="rId89" Type="http://schemas.openxmlformats.org/officeDocument/2006/relationships/slideLayout" Target="../slideLayouts/slideLayout193.xml"/><Relationship Id="rId90" Type="http://schemas.openxmlformats.org/officeDocument/2006/relationships/slideLayout" Target="../slideLayouts/slideLayout194.xml"/><Relationship Id="rId91" Type="http://schemas.openxmlformats.org/officeDocument/2006/relationships/slideLayout" Target="../slideLayouts/slideLayout195.xml"/><Relationship Id="rId92" Type="http://schemas.openxmlformats.org/officeDocument/2006/relationships/slideLayout" Target="../slideLayouts/slideLayout196.xml"/><Relationship Id="rId93" Type="http://schemas.openxmlformats.org/officeDocument/2006/relationships/slideLayout" Target="../slideLayouts/slideLayout197.xml"/><Relationship Id="rId94" Type="http://schemas.openxmlformats.org/officeDocument/2006/relationships/slideLayout" Target="../slideLayouts/slideLayout198.xml"/><Relationship Id="rId95" Type="http://schemas.openxmlformats.org/officeDocument/2006/relationships/slideLayout" Target="../slideLayouts/slideLayout199.xml"/><Relationship Id="rId96" Type="http://schemas.openxmlformats.org/officeDocument/2006/relationships/slideLayout" Target="../slideLayouts/slideLayout200.xml"/><Relationship Id="rId97" Type="http://schemas.openxmlformats.org/officeDocument/2006/relationships/slideLayout" Target="../slideLayouts/slideLayout201.xml"/><Relationship Id="rId98" Type="http://schemas.openxmlformats.org/officeDocument/2006/relationships/slideLayout" Target="../slideLayouts/slideLayout202.xml"/><Relationship Id="rId99" Type="http://schemas.openxmlformats.org/officeDocument/2006/relationships/slideLayout" Target="../slideLayouts/slideLayout203.xml"/><Relationship Id="rId100" Type="http://schemas.openxmlformats.org/officeDocument/2006/relationships/theme" Target="../theme/theme3.xml"/><Relationship Id="rId101"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549892717" name="Google Shape;10;p1"/>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defRPr/>
            </a:pPr>
            <a:endParaRPr/>
          </a:p>
        </p:txBody>
      </p:sp>
      <p:sp>
        <p:nvSpPr>
          <p:cNvPr id="656735634" name="Google Shape;11;p1"/>
          <p:cNvSpPr txBox="1"/>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9pPr>
          </a:lstStyle>
          <a:p>
            <a:pPr>
              <a:defRPr/>
            </a:pPr>
            <a:endParaRPr/>
          </a:p>
        </p:txBody>
      </p:sp>
      <p:sp>
        <p:nvSpPr>
          <p:cNvPr id="1139191490" name="Google Shape;12;p1"/>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1390987885" name="Google Shape;13;p1"/>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defRPr>
            </a:lvl9pPr>
          </a:lstStyle>
          <a:p>
            <a:pPr>
              <a:defRPr/>
            </a:pPr>
            <a:endParaRPr/>
          </a:p>
        </p:txBody>
      </p:sp>
      <p:sp>
        <p:nvSpPr>
          <p:cNvPr id="1286824611" name="Google Shape;14;p1"/>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defRPr>
            </a:lvl1pPr>
            <a:lvl2pPr marL="0" marR="0" lvl="1" indent="0" algn="r" rtl="0">
              <a:spcBef>
                <a:spcPts val="0"/>
              </a:spcBef>
              <a:buNone/>
              <a:defRPr sz="1200" b="0" i="0" u="none" strike="noStrike" cap="none">
                <a:solidFill>
                  <a:srgbClr val="888888"/>
                </a:solidFill>
                <a:latin typeface="Calibri"/>
                <a:ea typeface="Calibri"/>
                <a:cs typeface="Calibri"/>
              </a:defRPr>
            </a:lvl2pPr>
            <a:lvl3pPr marL="0" marR="0" lvl="2" indent="0" algn="r" rtl="0">
              <a:spcBef>
                <a:spcPts val="0"/>
              </a:spcBef>
              <a:buNone/>
              <a:defRPr sz="1200" b="0" i="0" u="none" strike="noStrike" cap="none">
                <a:solidFill>
                  <a:srgbClr val="888888"/>
                </a:solidFill>
                <a:latin typeface="Calibri"/>
                <a:ea typeface="Calibri"/>
                <a:cs typeface="Calibri"/>
              </a:defRPr>
            </a:lvl3pPr>
            <a:lvl4pPr marL="0" marR="0" lvl="3" indent="0" algn="r" rtl="0">
              <a:spcBef>
                <a:spcPts val="0"/>
              </a:spcBef>
              <a:buNone/>
              <a:defRPr sz="1200" b="0" i="0" u="none" strike="noStrike" cap="none">
                <a:solidFill>
                  <a:srgbClr val="888888"/>
                </a:solidFill>
                <a:latin typeface="Calibri"/>
                <a:ea typeface="Calibri"/>
                <a:cs typeface="Calibri"/>
              </a:defRPr>
            </a:lvl4pPr>
            <a:lvl5pPr marL="0" marR="0" lvl="4" indent="0" algn="r" rtl="0">
              <a:spcBef>
                <a:spcPts val="0"/>
              </a:spcBef>
              <a:buNone/>
              <a:defRPr sz="1200" b="0" i="0" u="none" strike="noStrike" cap="none">
                <a:solidFill>
                  <a:srgbClr val="888888"/>
                </a:solidFill>
                <a:latin typeface="Calibri"/>
                <a:ea typeface="Calibri"/>
                <a:cs typeface="Calibri"/>
              </a:defRPr>
            </a:lvl5pPr>
            <a:lvl6pPr marL="0" marR="0" lvl="5" indent="0" algn="r" rtl="0">
              <a:spcBef>
                <a:spcPts val="0"/>
              </a:spcBef>
              <a:buNone/>
              <a:defRPr sz="1200" b="0" i="0" u="none" strike="noStrike" cap="none">
                <a:solidFill>
                  <a:srgbClr val="888888"/>
                </a:solidFill>
                <a:latin typeface="Calibri"/>
                <a:ea typeface="Calibri"/>
                <a:cs typeface="Calibri"/>
              </a:defRPr>
            </a:lvl6pPr>
            <a:lvl7pPr marL="0" marR="0" lvl="6" indent="0" algn="r" rtl="0">
              <a:spcBef>
                <a:spcPts val="0"/>
              </a:spcBef>
              <a:buNone/>
              <a:defRPr sz="1200" b="0" i="0" u="none" strike="noStrike" cap="none">
                <a:solidFill>
                  <a:srgbClr val="888888"/>
                </a:solidFill>
                <a:latin typeface="Calibri"/>
                <a:ea typeface="Calibri"/>
                <a:cs typeface="Calibri"/>
              </a:defRPr>
            </a:lvl7pPr>
            <a:lvl8pPr marL="0" marR="0" lvl="7" indent="0" algn="r" rtl="0">
              <a:spcBef>
                <a:spcPts val="0"/>
              </a:spcBef>
              <a:buNone/>
              <a:defRPr sz="1200" b="0" i="0" u="none" strike="noStrike" cap="none">
                <a:solidFill>
                  <a:srgbClr val="888888"/>
                </a:solidFill>
                <a:latin typeface="Calibri"/>
                <a:ea typeface="Calibri"/>
                <a:cs typeface="Calibri"/>
              </a:defRPr>
            </a:lvl8pPr>
            <a:lvl9pPr marL="0" marR="0" lvl="8" indent="0" algn="r" rtl="0">
              <a:spcBef>
                <a:spcPts val="0"/>
              </a:spcBef>
              <a:buNone/>
              <a:defRPr sz="12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13157541" name="Google Shape;86;p14"/>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Montserrat"/>
              <a:buNone/>
              <a:defRPr sz="3200" b="1" i="0" u="none" strike="noStrike" cap="none">
                <a:solidFill>
                  <a:schemeClr val="dk1"/>
                </a:solidFill>
                <a:latin typeface="Montserrat"/>
                <a:ea typeface="Montserrat"/>
                <a:cs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1198952645" name="Google Shape;87;p14"/>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400"/>
              </a:spcBef>
              <a:spcAft>
                <a:spcPts val="0"/>
              </a:spcAft>
              <a:buClr>
                <a:schemeClr val="dk1"/>
              </a:buClr>
              <a:buSzPts val="1800"/>
              <a:buFont typeface="Arial"/>
              <a:buNone/>
              <a:defRPr sz="1800" b="1" i="0" u="none" strike="noStrike" cap="none">
                <a:solidFill>
                  <a:schemeClr val="dk1"/>
                </a:solidFill>
                <a:latin typeface="Montserrat"/>
                <a:ea typeface="Montserrat"/>
                <a:cs typeface="Montserrat"/>
              </a:defRPr>
            </a:lvl1pPr>
            <a:lvl2pPr marL="914400" marR="0" lvl="1" indent="-228600"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L="1828800" marR="0" lvl="3" indent="-304800"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L="2286000" marR="0" lvl="4" indent="-304800"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113469228" name="Google Shape;88;p1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1391335032" name="Google Shape;89;p14"/>
          <p:cNvSpPr txBox="1"/>
          <p:nvPr/>
        </p:nvSpPr>
        <p:spPr bwMode="auto">
          <a:xfrm>
            <a:off x="4967112" y="6380973"/>
            <a:ext cx="2257778" cy="28188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defRPr/>
            </a:pPr>
            <a:r>
              <a:rPr lang="en-US" sz="900" b="0" i="0" u="none" strike="noStrike" cap="none">
                <a:solidFill>
                  <a:srgbClr val="A0A4C4"/>
                </a:solidFill>
                <a:latin typeface="Montserrat Light"/>
                <a:ea typeface="Montserrat Light"/>
                <a:cs typeface="Montserrat Light"/>
              </a:rPr>
              <a:t>All Rights Reserved | Confidential</a:t>
            </a:r>
            <a:endParaRPr sz="900" b="0" i="0" u="none" strike="noStrike" cap="none">
              <a:solidFill>
                <a:srgbClr val="A0A4C4"/>
              </a:solidFill>
              <a:latin typeface="Montserrat Light"/>
              <a:ea typeface="Montserrat Light"/>
              <a:cs typeface="Montserrat Light"/>
            </a:endParaRPr>
          </a:p>
        </p:txBody>
      </p:sp>
      <p:pic>
        <p:nvPicPr>
          <p:cNvPr id="474035233" name="Google Shape;90;p14"/>
          <p:cNvPicPr/>
          <p:nvPr/>
        </p:nvPicPr>
        <p:blipFill>
          <a:blip r:embed="rId94">
            <a:alphaModFix/>
          </a:blip>
          <a:srcRect l="0" t="0" r="0" b="0"/>
          <a:stretch/>
        </p:blipFill>
        <p:spPr bwMode="auto">
          <a:xfrm>
            <a:off x="11174575" y="6499950"/>
            <a:ext cx="893275" cy="281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 id="2147483730" r:id="rId69"/>
    <p:sldLayoutId id="2147483731" r:id="rId70"/>
    <p:sldLayoutId id="2147483732" r:id="rId71"/>
    <p:sldLayoutId id="2147483733" r:id="rId72"/>
    <p:sldLayoutId id="2147483734" r:id="rId73"/>
    <p:sldLayoutId id="2147483735" r:id="rId74"/>
    <p:sldLayoutId id="2147483736" r:id="rId75"/>
    <p:sldLayoutId id="2147483737" r:id="rId76"/>
    <p:sldLayoutId id="2147483738" r:id="rId77"/>
    <p:sldLayoutId id="2147483739" r:id="rId78"/>
    <p:sldLayoutId id="2147483740" r:id="rId79"/>
    <p:sldLayoutId id="2147483741" r:id="rId80"/>
    <p:sldLayoutId id="2147483742" r:id="rId81"/>
    <p:sldLayoutId id="2147483743" r:id="rId82"/>
    <p:sldLayoutId id="2147483744" r:id="rId83"/>
    <p:sldLayoutId id="2147483745" r:id="rId84"/>
    <p:sldLayoutId id="2147483746" r:id="rId85"/>
    <p:sldLayoutId id="2147483747" r:id="rId86"/>
    <p:sldLayoutId id="2147483748" r:id="rId87"/>
    <p:sldLayoutId id="2147483749" r:id="rId88"/>
    <p:sldLayoutId id="2147483750" r:id="rId89"/>
    <p:sldLayoutId id="2147483751" r:id="rId90"/>
    <p:sldLayoutId id="2147483752" r:id="rId91"/>
    <p:sldLayoutId id="2147483753" r:id="rId92"/>
  </p:sldLayoutIdLst>
  <p:hf dt="0" ftr="0" hdr="0" sldNum="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1903068253" name="Google Shape;1044;p107"/>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lvl1pPr marR="0" lvl="0" algn="l" rtl="0">
              <a:lnSpc>
                <a:spcPct val="90000"/>
              </a:lnSpc>
              <a:spcBef>
                <a:spcPts val="0"/>
              </a:spcBef>
              <a:spcAft>
                <a:spcPts val="0"/>
              </a:spcAft>
              <a:buClr>
                <a:schemeClr val="dk1"/>
              </a:buClr>
              <a:buSzPts val="3200"/>
              <a:buFont typeface="Montserrat"/>
              <a:buNone/>
              <a:defRPr sz="3200" b="1" i="0" u="none" strike="noStrike" cap="none">
                <a:solidFill>
                  <a:schemeClr val="dk1"/>
                </a:solidFill>
                <a:latin typeface="Montserrat"/>
                <a:ea typeface="Montserrat"/>
                <a:cs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1750723396" name="Google Shape;1045;p107"/>
          <p:cNvSpPr txBox="1"/>
          <p:nvPr>
            <p:ph type="body" idx="1"/>
          </p:nvPr>
        </p:nvSpPr>
        <p:spPr bwMode="auto">
          <a:xfrm>
            <a:off x="623887" y="1825624"/>
            <a:ext cx="10944225" cy="397986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2400"/>
              </a:spcBef>
              <a:spcAft>
                <a:spcPts val="0"/>
              </a:spcAft>
              <a:buClr>
                <a:schemeClr val="dk1"/>
              </a:buClr>
              <a:buSzPts val="1800"/>
              <a:buFont typeface="Arial"/>
              <a:buNone/>
              <a:defRPr sz="1800" b="1" i="0" u="none" strike="noStrike" cap="none">
                <a:solidFill>
                  <a:schemeClr val="dk1"/>
                </a:solidFill>
                <a:latin typeface="Montserrat"/>
                <a:ea typeface="Montserrat"/>
                <a:cs typeface="Montserrat"/>
              </a:defRPr>
            </a:lvl1pPr>
            <a:lvl2pPr marL="914400" marR="0" lvl="1" indent="-228600" algn="l" rtl="0">
              <a:lnSpc>
                <a:spcPct val="120000"/>
              </a:lnSpc>
              <a:spcBef>
                <a:spcPts val="1000"/>
              </a:spcBef>
              <a:spcAft>
                <a:spcPts val="0"/>
              </a:spcAft>
              <a:buClr>
                <a:schemeClr val="dk1"/>
              </a:buClr>
              <a:buSzPts val="1400"/>
              <a:buFont typeface="Arial"/>
              <a:buNone/>
              <a:defRPr sz="1400" b="0" i="0" u="none" strike="noStrike" cap="none">
                <a:solidFill>
                  <a:schemeClr val="dk1"/>
                </a:solidFill>
                <a:latin typeface="Montserrat Light"/>
                <a:ea typeface="Montserrat Light"/>
                <a:cs typeface="Montserrat Light"/>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Montserrat Light"/>
                <a:ea typeface="Montserrat Light"/>
                <a:cs typeface="Montserrat Light"/>
              </a:defRPr>
            </a:lvl3pPr>
            <a:lvl4pPr marL="1828800" marR="0" lvl="3" indent="-304800"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4pPr>
            <a:lvl5pPr marL="2286000" marR="0" lvl="4" indent="-304800" algn="l" rtl="0">
              <a:lnSpc>
                <a:spcPct val="120000"/>
              </a:lnSpc>
              <a:spcBef>
                <a:spcPts val="300"/>
              </a:spcBef>
              <a:spcAft>
                <a:spcPts val="0"/>
              </a:spcAft>
              <a:buClr>
                <a:schemeClr val="dk1"/>
              </a:buClr>
              <a:buSzPts val="1200"/>
              <a:buFont typeface="Arial"/>
              <a:buChar char="−"/>
              <a:defRPr sz="1200" b="0" i="0" u="none" strike="noStrike" cap="none">
                <a:solidFill>
                  <a:schemeClr val="dk1"/>
                </a:solidFill>
                <a:latin typeface="Montserrat Light"/>
                <a:ea typeface="Montserrat Light"/>
                <a:cs typeface="Montserrat Ligh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Light"/>
                <a:ea typeface="Montserrat Light"/>
                <a:cs typeface="Montserrat Light"/>
              </a:defRPr>
            </a:lvl9pPr>
          </a:lstStyle>
          <a:p>
            <a:pPr>
              <a:defRPr/>
            </a:pPr>
            <a:endParaRPr/>
          </a:p>
        </p:txBody>
      </p:sp>
      <p:sp>
        <p:nvSpPr>
          <p:cNvPr id="318827622" name="Google Shape;1046;p10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A0A4C4"/>
                </a:solidFill>
                <a:latin typeface="Montserrat Light"/>
                <a:ea typeface="Montserrat Light"/>
                <a:cs typeface="Montserrat Light"/>
              </a:defRPr>
            </a:lvl9pPr>
          </a:lstStyle>
          <a:p>
            <a:pPr marL="0" lvl="0" indent="0" algn="l" rtl="0">
              <a:spcBef>
                <a:spcPts val="0"/>
              </a:spcBef>
              <a:spcAft>
                <a:spcPts val="0"/>
              </a:spcAft>
              <a:buNone/>
              <a:defRPr/>
            </a:pPr>
            <a:fld id="{00000000-1234-1234-1234-123412341234}" type="slidenum">
              <a:rPr lang="en-US"/>
              <a:t>‹#›</a:t>
            </a:fld>
            <a:endParaRPr/>
          </a:p>
        </p:txBody>
      </p:sp>
      <p:sp>
        <p:nvSpPr>
          <p:cNvPr id="214079496" name="Google Shape;1047;p107"/>
          <p:cNvSpPr txBox="1"/>
          <p:nvPr/>
        </p:nvSpPr>
        <p:spPr bwMode="auto">
          <a:xfrm>
            <a:off x="4967112" y="6380973"/>
            <a:ext cx="2257778" cy="281884"/>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900"/>
              <a:buFont typeface="Arial"/>
              <a:buNone/>
              <a:defRPr/>
            </a:pPr>
            <a:r>
              <a:rPr lang="en-US" sz="900" b="0" i="0" u="none" strike="noStrike" cap="none">
                <a:solidFill>
                  <a:srgbClr val="A0A4C4"/>
                </a:solidFill>
                <a:latin typeface="Montserrat Light"/>
                <a:ea typeface="Montserrat Light"/>
                <a:cs typeface="Montserrat Light"/>
              </a:rPr>
              <a:t>All Rights Reserved | Confidential</a:t>
            </a:r>
            <a:endParaRPr sz="900" b="0" i="0" u="none" strike="noStrike" cap="none">
              <a:solidFill>
                <a:srgbClr val="A0A4C4"/>
              </a:solidFill>
              <a:latin typeface="Montserrat Light"/>
              <a:ea typeface="Montserrat Light"/>
              <a:cs typeface="Montserrat Light"/>
            </a:endParaRPr>
          </a:p>
        </p:txBody>
      </p:sp>
      <p:pic>
        <p:nvPicPr>
          <p:cNvPr id="1220235727" name="Google Shape;1048;p107"/>
          <p:cNvPicPr/>
          <p:nvPr/>
        </p:nvPicPr>
        <p:blipFill>
          <a:blip r:embed="rId101">
            <a:alphaModFix/>
          </a:blip>
          <a:srcRect l="0" t="0" r="0" b="0"/>
          <a:stretch/>
        </p:blipFill>
        <p:spPr bwMode="auto">
          <a:xfrm>
            <a:off x="11174575" y="6499950"/>
            <a:ext cx="893275" cy="2818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801" r:id="rId47"/>
    <p:sldLayoutId id="2147483802" r:id="rId48"/>
    <p:sldLayoutId id="2147483803" r:id="rId49"/>
    <p:sldLayoutId id="2147483804" r:id="rId50"/>
    <p:sldLayoutId id="2147483805" r:id="rId51"/>
    <p:sldLayoutId id="2147483806" r:id="rId52"/>
    <p:sldLayoutId id="2147483807" r:id="rId53"/>
    <p:sldLayoutId id="2147483808" r:id="rId54"/>
    <p:sldLayoutId id="2147483809" r:id="rId55"/>
    <p:sldLayoutId id="2147483810" r:id="rId56"/>
    <p:sldLayoutId id="2147483811" r:id="rId57"/>
    <p:sldLayoutId id="2147483812" r:id="rId58"/>
    <p:sldLayoutId id="2147483813" r:id="rId59"/>
    <p:sldLayoutId id="2147483814" r:id="rId60"/>
    <p:sldLayoutId id="2147483815" r:id="rId61"/>
    <p:sldLayoutId id="2147483816" r:id="rId62"/>
    <p:sldLayoutId id="2147483817" r:id="rId63"/>
    <p:sldLayoutId id="2147483818" r:id="rId64"/>
    <p:sldLayoutId id="2147483819" r:id="rId65"/>
    <p:sldLayoutId id="2147483820" r:id="rId66"/>
    <p:sldLayoutId id="2147483821" r:id="rId67"/>
    <p:sldLayoutId id="2147483822" r:id="rId68"/>
    <p:sldLayoutId id="2147483823" r:id="rId69"/>
    <p:sldLayoutId id="2147483824" r:id="rId70"/>
    <p:sldLayoutId id="2147483825" r:id="rId71"/>
    <p:sldLayoutId id="2147483826" r:id="rId72"/>
    <p:sldLayoutId id="2147483827" r:id="rId73"/>
    <p:sldLayoutId id="2147483828" r:id="rId74"/>
    <p:sldLayoutId id="2147483829" r:id="rId75"/>
    <p:sldLayoutId id="2147483830" r:id="rId76"/>
    <p:sldLayoutId id="2147483831" r:id="rId77"/>
    <p:sldLayoutId id="2147483832" r:id="rId78"/>
    <p:sldLayoutId id="2147483833" r:id="rId79"/>
    <p:sldLayoutId id="2147483834" r:id="rId80"/>
    <p:sldLayoutId id="2147483835" r:id="rId81"/>
    <p:sldLayoutId id="2147483836" r:id="rId82"/>
    <p:sldLayoutId id="2147483837" r:id="rId83"/>
    <p:sldLayoutId id="2147483838" r:id="rId84"/>
    <p:sldLayoutId id="2147483839" r:id="rId85"/>
    <p:sldLayoutId id="2147483840" r:id="rId86"/>
    <p:sldLayoutId id="2147483841" r:id="rId87"/>
    <p:sldLayoutId id="2147483842" r:id="rId88"/>
    <p:sldLayoutId id="2147483843" r:id="rId89"/>
    <p:sldLayoutId id="2147483844" r:id="rId90"/>
    <p:sldLayoutId id="2147483845" r:id="rId91"/>
    <p:sldLayoutId id="2147483846" r:id="rId92"/>
    <p:sldLayoutId id="2147483847" r:id="rId93"/>
    <p:sldLayoutId id="2147483848" r:id="rId94"/>
    <p:sldLayoutId id="2147483849" r:id="rId95"/>
    <p:sldLayoutId id="2147483850" r:id="rId96"/>
    <p:sldLayoutId id="2147483851" r:id="rId97"/>
    <p:sldLayoutId id="2147483852" r:id="rId98"/>
    <p:sldLayoutId id="2147483853" r:id="rId99"/>
  </p:sldLayoutIdLst>
  <p:hf dt="0" ftr="0" hdr="0" sldNum="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1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11.png"/><Relationship Id="rId8" Type="http://schemas.openxmlformats.org/officeDocument/2006/relationships/image" Target="../media/image3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jp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jp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8.jpg"/><Relationship Id="rId4" Type="http://schemas.openxmlformats.org/officeDocument/2006/relationships/image" Target="../media/image1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11.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50.jpg"/><Relationship Id="rId4" Type="http://schemas.openxmlformats.org/officeDocument/2006/relationships/image" Target="../media/image1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50.jpg"/><Relationship Id="rId4" Type="http://schemas.openxmlformats.org/officeDocument/2006/relationships/image" Target="../media/image1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techcrunch.com/author/ryan-lawler/" TargetMode="External"/><Relationship Id="rId4" Type="http://schemas.openxmlformats.org/officeDocument/2006/relationships/hyperlink" Target="https://twitter.com/ryanlawler" TargetMode="Externa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www.gbta.org/blog/mixing-work-play-new-study-profiles-the-bleisure-traveler/" TargetMode="External"/><Relationship Id="rId4" Type="http://schemas.openxmlformats.org/officeDocument/2006/relationships/hyperlink" Target="https://www.forbes.com/sites/johnnyjet/2018/10/25/are-bleisure-trips-becoming-more-common-this-study-says-yes/?sh=7d8006a975ed" TargetMode="External"/><Relationship Id="rId5" Type="http://schemas.openxmlformats.org/officeDocument/2006/relationships/hyperlink" Target="https://info.advertising.expedia.com/custom-research-bleisure-travel-market" TargetMode="External"/><Relationship Id="rId6" Type="http://schemas.openxmlformats.org/officeDocument/2006/relationships/hyperlink" Target="https://www.computerworld.com/article/3650014/how-the-future-of-work-changes-the-future-of-business-travel.html" TargetMode="Externa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4.jp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jpg"/><Relationship Id="rId4" Type="http://schemas.openxmlformats.org/officeDocument/2006/relationships/image" Target="../media/image56.jpg"/><Relationship Id="rId5" Type="http://schemas.openxmlformats.org/officeDocument/2006/relationships/image" Target="../media/image57.jpg"/><Relationship Id="rId6" Type="http://schemas.openxmlformats.org/officeDocument/2006/relationships/image" Target="../media/image58.jpg"/><Relationship Id="rId7" Type="http://schemas.openxmlformats.org/officeDocument/2006/relationships/image" Target="../media/image59.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11.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hyperlink" Target="https://www.aspi.org.au/report/uyghurs-sale/" TargetMode="External"/><Relationship Id="rId5" Type="http://schemas.openxmlformats.org/officeDocument/2006/relationships/image" Target="../media/image1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xml"/><Relationship Id="rId3" Type="http://schemas.openxmlformats.org/officeDocument/2006/relationships/hyperlink" Target="https://www.aspi.org.au/report/uyghurs-sale/" TargetMode="External"/><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21225116" name=""/>
          <p:cNvPicPr>
            <a:picLocks noChangeAspect="1"/>
          </p:cNvPicPr>
          <p:nvPr/>
        </p:nvPicPr>
        <p:blipFill>
          <a:blip r:embed="rId3"/>
          <a:stretch/>
        </p:blipFill>
        <p:spPr bwMode="auto">
          <a:xfrm flipH="0" flipV="0">
            <a:off x="-9129" y="-1276349"/>
            <a:ext cx="12193949" cy="12193949"/>
          </a:xfrm>
          <a:prstGeom prst="rect">
            <a:avLst/>
          </a:prstGeom>
        </p:spPr>
      </p:pic>
      <p:pic>
        <p:nvPicPr>
          <p:cNvPr id="1142144995" name="Google Shape;2114;p207" descr="preencoded.png"/>
          <p:cNvPicPr/>
          <p:nvPr/>
        </p:nvPicPr>
        <p:blipFill>
          <a:blip r:embed="rId4">
            <a:alphaModFix/>
          </a:blip>
          <a:srcRect l="0" t="0" r="0" b="0"/>
          <a:stretch/>
        </p:blipFill>
        <p:spPr bwMode="auto">
          <a:xfrm>
            <a:off x="4562697" y="819351"/>
            <a:ext cx="7241123" cy="1825041"/>
          </a:xfrm>
          <a:prstGeom prst="rect">
            <a:avLst/>
          </a:prstGeom>
          <a:noFill/>
          <a:ln>
            <a:noFill/>
          </a:ln>
        </p:spPr>
      </p:pic>
      <p:sp>
        <p:nvSpPr>
          <p:cNvPr id="798757369" name="Google Shape;86;p1"/>
          <p:cNvSpPr txBox="1"/>
          <p:nvPr/>
        </p:nvSpPr>
        <p:spPr bwMode="auto">
          <a:xfrm flipH="0" flipV="0">
            <a:off x="2726099" y="4999448"/>
            <a:ext cx="7871249" cy="579439"/>
          </a:xfrm>
          <a:prstGeom prst="rect">
            <a:avLst/>
          </a:prstGeom>
          <a:noFill/>
          <a:ln>
            <a:noFill/>
          </a:ln>
        </p:spPr>
        <p:txBody>
          <a:bodyPr spcFirstLastPara="1" wrap="square" lIns="91424" tIns="45699" rIns="91424" bIns="45699" anchor="t" anchorCtr="0">
            <a:spAutoFit/>
          </a:bodyPr>
          <a:lstStyle/>
          <a:p>
            <a:pPr marL="0" marR="0" lvl="0" indent="0" algn="l" rtl="0">
              <a:spcBef>
                <a:spcPts val="0"/>
              </a:spcBef>
              <a:spcAft>
                <a:spcPts val="0"/>
              </a:spcAft>
              <a:buNone/>
              <a:defRPr/>
            </a:pPr>
            <a:r>
              <a:rPr lang="en-US" sz="3200" b="1">
                <a:solidFill>
                  <a:srgbClr val="AEABAB"/>
                </a:solidFill>
                <a:latin typeface="Arial"/>
                <a:ea typeface="Arial"/>
                <a:cs typeface="Arial"/>
              </a:rPr>
              <a:t>OWN       |      SHARE      |   EVOLVE</a:t>
            </a:r>
            <a:endParaRPr sz="2400" b="1">
              <a:solidFill>
                <a:srgbClr val="AEABAB"/>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11632273" name="Google Shape;2267;p215"/>
          <p:cNvSpPr txBox="1"/>
          <p:nvPr/>
        </p:nvSpPr>
        <p:spPr bwMode="auto">
          <a:xfrm>
            <a:off x="0" y="0"/>
            <a:ext cx="111201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defRPr/>
            </a:pPr>
            <a:r>
              <a:rPr lang="en-US">
                <a:solidFill>
                  <a:schemeClr val="accent1"/>
                </a:solidFill>
              </a:rPr>
              <a:t>Understood, you want the "Focus" ratings to reflect the relative amount of family usage, with higher "Focus" ratings for spaces that are less commonly used and lower "Focus" ratings for common areas. Here's the updated table considering this perspective:</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 Location           | Focus | Bothering Others | Convenience | Appropriate | Comfort |</a:t>
            </a:r>
            <a:endParaRPr>
              <a:solidFill>
                <a:schemeClr val="accent1"/>
              </a:solidFill>
            </a:endParaRPr>
          </a:p>
          <a:p>
            <a:pPr marL="0" lvl="0" indent="0" algn="l" rtl="0">
              <a:spcBef>
                <a:spcPts val="0"/>
              </a:spcBef>
              <a:spcAft>
                <a:spcPts val="0"/>
              </a:spcAft>
              <a:buNone/>
              <a:defRPr/>
            </a:pPr>
            <a:r>
              <a:rPr lang="en-US">
                <a:solidFill>
                  <a:schemeClr val="accent1"/>
                </a:solidFill>
              </a:rPr>
              <a:t>|--------------------|-------|-------------------|-------------|-------------|---------|</a:t>
            </a:r>
            <a:endParaRPr>
              <a:solidFill>
                <a:schemeClr val="accent1"/>
              </a:solidFill>
            </a:endParaRPr>
          </a:p>
          <a:p>
            <a:pPr marL="0" lvl="0" indent="0" algn="l" rtl="0">
              <a:spcBef>
                <a:spcPts val="0"/>
              </a:spcBef>
              <a:spcAft>
                <a:spcPts val="0"/>
              </a:spcAft>
              <a:buNone/>
              <a:defRPr/>
            </a:pPr>
            <a:r>
              <a:rPr lang="en-US">
                <a:solidFill>
                  <a:schemeClr val="accent1"/>
                </a:solidFill>
              </a:rPr>
              <a:t>| Home Office        | 5     | 1                 | 5           | 5           | 5       |</a:t>
            </a:r>
            <a:endParaRPr>
              <a:solidFill>
                <a:schemeClr val="accent1"/>
              </a:solidFill>
            </a:endParaRPr>
          </a:p>
          <a:p>
            <a:pPr marL="0" lvl="0" indent="0" algn="l" rtl="0">
              <a:spcBef>
                <a:spcPts val="0"/>
              </a:spcBef>
              <a:spcAft>
                <a:spcPts val="0"/>
              </a:spcAft>
              <a:buNone/>
              <a:defRPr/>
            </a:pPr>
            <a:r>
              <a:rPr lang="en-US">
                <a:solidFill>
                  <a:schemeClr val="accent1"/>
                </a:solidFill>
              </a:rPr>
              <a:t>| Living Room        | 2     | 4                 | 4           | 3           | 4       |</a:t>
            </a:r>
            <a:endParaRPr>
              <a:solidFill>
                <a:schemeClr val="accent1"/>
              </a:solidFill>
            </a:endParaRPr>
          </a:p>
          <a:p>
            <a:pPr marL="0" lvl="0" indent="0" algn="l" rtl="0">
              <a:spcBef>
                <a:spcPts val="0"/>
              </a:spcBef>
              <a:spcAft>
                <a:spcPts val="0"/>
              </a:spcAft>
              <a:buNone/>
              <a:defRPr/>
            </a:pPr>
            <a:r>
              <a:rPr lang="en-US">
                <a:solidFill>
                  <a:schemeClr val="accent1"/>
                </a:solidFill>
              </a:rPr>
              <a:t>| Bedroom            | 3     | 1                 | 3           | 4           | 5       |</a:t>
            </a:r>
            <a:endParaRPr>
              <a:solidFill>
                <a:schemeClr val="accent1"/>
              </a:solidFill>
            </a:endParaRPr>
          </a:p>
          <a:p>
            <a:pPr marL="0" lvl="0" indent="0" algn="l" rtl="0">
              <a:spcBef>
                <a:spcPts val="0"/>
              </a:spcBef>
              <a:spcAft>
                <a:spcPts val="0"/>
              </a:spcAft>
              <a:buNone/>
              <a:defRPr/>
            </a:pPr>
            <a:r>
              <a:rPr lang="en-US">
                <a:solidFill>
                  <a:schemeClr val="accent1"/>
                </a:solidFill>
              </a:rPr>
              <a:t>| Study              | 4     | 1                 | 4           | 5           | 4       |</a:t>
            </a:r>
            <a:endParaRPr>
              <a:solidFill>
                <a:schemeClr val="accent1"/>
              </a:solidFill>
            </a:endParaRPr>
          </a:p>
          <a:p>
            <a:pPr marL="0" lvl="0" indent="0" algn="l" rtl="0">
              <a:spcBef>
                <a:spcPts val="0"/>
              </a:spcBef>
              <a:spcAft>
                <a:spcPts val="0"/>
              </a:spcAft>
              <a:buNone/>
              <a:defRPr/>
            </a:pPr>
            <a:r>
              <a:rPr lang="en-US">
                <a:solidFill>
                  <a:schemeClr val="accent1"/>
                </a:solidFill>
              </a:rPr>
              <a:t>| Basement           | 3     | 3                 | 3           | 4           | 3       |</a:t>
            </a:r>
            <a:endParaRPr>
              <a:solidFill>
                <a:schemeClr val="accent1"/>
              </a:solidFill>
            </a:endParaRPr>
          </a:p>
          <a:p>
            <a:pPr marL="0" lvl="0" indent="0" algn="l" rtl="0">
              <a:spcBef>
                <a:spcPts val="0"/>
              </a:spcBef>
              <a:spcAft>
                <a:spcPts val="0"/>
              </a:spcAft>
              <a:buNone/>
              <a:defRPr/>
            </a:pPr>
            <a:r>
              <a:rPr lang="en-US">
                <a:solidFill>
                  <a:schemeClr val="accent1"/>
                </a:solidFill>
              </a:rPr>
              <a:t>| Kitchen            | 2     | 5                 | 4           | 3           | 3       |</a:t>
            </a:r>
            <a:endParaRPr>
              <a:solidFill>
                <a:schemeClr val="accent1"/>
              </a:solidFill>
            </a:endParaRPr>
          </a:p>
          <a:p>
            <a:pPr marL="0" lvl="0" indent="0" algn="l" rtl="0">
              <a:spcBef>
                <a:spcPts val="0"/>
              </a:spcBef>
              <a:spcAft>
                <a:spcPts val="0"/>
              </a:spcAft>
              <a:buNone/>
              <a:defRPr/>
            </a:pPr>
            <a:r>
              <a:rPr lang="en-US">
                <a:solidFill>
                  <a:schemeClr val="accent1"/>
                </a:solidFill>
              </a:rPr>
              <a:t>| Outdoor            | 3     | 4                 | 5           | 4           | 4       |</a:t>
            </a:r>
            <a:endParaRPr>
              <a:solidFill>
                <a:schemeClr val="accent1"/>
              </a:solidFill>
            </a:endParaRPr>
          </a:p>
          <a:p>
            <a:pPr marL="0" lvl="0" indent="0" algn="l" rtl="0">
              <a:spcBef>
                <a:spcPts val="0"/>
              </a:spcBef>
              <a:spcAft>
                <a:spcPts val="0"/>
              </a:spcAft>
              <a:buNone/>
              <a:defRPr/>
            </a:pPr>
            <a:r>
              <a:rPr lang="en-US">
                <a:solidFill>
                  <a:schemeClr val="accent1"/>
                </a:solidFill>
              </a:rPr>
              <a:t>| Attic              | 3     | 3                 | 3           | 4           | 4       |</a:t>
            </a:r>
            <a:endParaRPr>
              <a:solidFill>
                <a:schemeClr val="accent1"/>
              </a:solidFill>
            </a:endParaRPr>
          </a:p>
          <a:p>
            <a:pPr marL="0" lvl="0" indent="0" algn="l" rtl="0">
              <a:spcBef>
                <a:spcPts val="0"/>
              </a:spcBef>
              <a:spcAft>
                <a:spcPts val="0"/>
              </a:spcAft>
              <a:buNone/>
              <a:defRPr/>
            </a:pPr>
            <a:r>
              <a:rPr lang="en-US">
                <a:solidFill>
                  <a:schemeClr val="accent1"/>
                </a:solidFill>
              </a:rPr>
              <a:t>| Garage             | 2     | 3                 | 3           | 3           | 3       |</a:t>
            </a:r>
            <a:endParaRPr>
              <a:solidFill>
                <a:schemeClr val="accent1"/>
              </a:solidFill>
            </a:endParaRPr>
          </a:p>
          <a:p>
            <a:pPr marL="0" lvl="0" indent="0" algn="l" rtl="0">
              <a:spcBef>
                <a:spcPts val="0"/>
              </a:spcBef>
              <a:spcAft>
                <a:spcPts val="0"/>
              </a:spcAft>
              <a:buNone/>
              <a:defRPr/>
            </a:pPr>
            <a:r>
              <a:rPr lang="en-US">
                <a:solidFill>
                  <a:schemeClr val="accent1"/>
                </a:solidFill>
              </a:rPr>
              <a:t>| Dining Room        | 3     | 4                 | 4           | 3           | 4       |</a:t>
            </a:r>
            <a:endParaRPr>
              <a:solidFill>
                <a:schemeClr val="accent1"/>
              </a:solidFill>
            </a:endParaRPr>
          </a:p>
          <a:p>
            <a:pPr marL="0" lvl="0" indent="0" algn="l" rtl="0">
              <a:spcBef>
                <a:spcPts val="0"/>
              </a:spcBef>
              <a:spcAft>
                <a:spcPts val="0"/>
              </a:spcAft>
              <a:buNone/>
              <a:defRPr/>
            </a:pPr>
            <a:r>
              <a:rPr lang="en-US">
                <a:solidFill>
                  <a:schemeClr val="accent1"/>
                </a:solidFill>
              </a:rPr>
              <a:t>| Sunroom            | 4     | 3                 | 3           | 4           | 4       |</a:t>
            </a:r>
            <a:endParaRPr>
              <a:solidFill>
                <a:schemeClr val="accent1"/>
              </a:solidFill>
            </a:endParaRPr>
          </a:p>
          <a:p>
            <a:pPr marL="0" lvl="0" indent="0" algn="l" rtl="0">
              <a:spcBef>
                <a:spcPts val="0"/>
              </a:spcBef>
              <a:spcAft>
                <a:spcPts val="0"/>
              </a:spcAft>
              <a:buNone/>
              <a:defRPr/>
            </a:pPr>
            <a:r>
              <a:rPr lang="en-US">
                <a:solidFill>
                  <a:schemeClr val="accent1"/>
                </a:solidFill>
              </a:rPr>
              <a:t>| Home Theater       | 4     | 3                 | 3           | 4           | 5       |</a:t>
            </a:r>
            <a:endParaRPr>
              <a:solidFill>
                <a:schemeClr val="accent1"/>
              </a:solidFill>
            </a:endParaRPr>
          </a:p>
          <a:p>
            <a:pPr marL="0" lvl="0" indent="0" algn="l" rtl="0">
              <a:spcBef>
                <a:spcPts val="0"/>
              </a:spcBef>
              <a:spcAft>
                <a:spcPts val="0"/>
              </a:spcAft>
              <a:buNone/>
              <a:defRPr/>
            </a:pPr>
            <a:r>
              <a:rPr lang="en-US">
                <a:solidFill>
                  <a:schemeClr val="accent1"/>
                </a:solidFill>
              </a:rPr>
              <a:t>| Guest Room         | 3     | 2                 | 4           | 3           | 4       |</a:t>
            </a:r>
            <a:endParaRPr>
              <a:solidFill>
                <a:schemeClr val="accent1"/>
              </a:solidFill>
            </a:endParaRPr>
          </a:p>
          <a:p>
            <a:pPr marL="0" lvl="0" indent="0" algn="l" rtl="0">
              <a:spcBef>
                <a:spcPts val="0"/>
              </a:spcBef>
              <a:spcAft>
                <a:spcPts val="0"/>
              </a:spcAft>
              <a:buNone/>
              <a:defRPr/>
            </a:pPr>
            <a:r>
              <a:rPr lang="en-US">
                <a:solidFill>
                  <a:schemeClr val="accent1"/>
                </a:solidFill>
              </a:rPr>
              <a:t>| Library            | 5     | 2                 | 4           | 5           | 4       |</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In this updated table, the "Focus" ratings are adjusted to match the relative amount of family usage. Spaces less commonly used for extended family periods have higher "Focus" ratings, while common areas and spaces used more frequently have lower "Focus" ratings.</a:t>
            </a:r>
            <a:endParaRPr>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45261000" name="Google Shape;2273;p216"/>
          <p:cNvSpPr txBox="1"/>
          <p:nvPr/>
        </p:nvSpPr>
        <p:spPr bwMode="auto">
          <a:xfrm>
            <a:off x="0" y="0"/>
            <a:ext cx="12061800" cy="794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defRPr/>
            </a:pPr>
            <a:r>
              <a:rPr lang="en-US">
                <a:solidFill>
                  <a:schemeClr val="accent1"/>
                </a:solidFill>
              </a:rPr>
              <a:t>Absolutely, it sounds like you want to assess and evaluate the quality of home office spaces within the vacation rental home market. In this context, the variables you're interested in will focus on determining the suitability and quality of these home office setups within vacation rental properties. These evaluations can be essential for travelers who need a functional and productive workspace while on vacation. Some of the variables to consider might include:</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 **Workspace Layout:** Assess the layout of the workspace within the vacation rental, including the availability of a dedicated desk or table for work.</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2. **Furniture Quality:** Evaluate the quality of the desk, chair, and any other furniture in the workspace.</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3. **Internet Speed:** Test the speed and reliability of the internet connection to ensure it meets the needs of remote work.</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4. **Workspace Location:** Consider the location of the workspace within the rental property for privacy and reduced distractions.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5. **Noise Levels:** Assess the noise levels in and around the workspace to determine if it's conducive to work.</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6. **Lighting:** Evaluate the quality and quantity of lighting in the workspace.</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7. **Privacy:** Determine the level of privacy and separation from other living areas.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8. **Workspace Amenities:** Check for amenities like power outlets, charging stations, and any additional equipment like printers or scanners.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9. **Ergonomics:** Assess the ergonomic setup of the workspace to ensure it's comfortable for extended work periods.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10. **Storage Space:** Consider the availability of storage for work-related items.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11. **Workspace Size:** Determine the size of the workspace to ensure it's adequate for work.</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12. **Accessibility:** Evaluate how easy it is to access the workspace within the rental property.</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13. **Workspace Customization:** Consider if the workspace allows guests to personalize it for their work needs.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14. **Feedback from Previous Guests:** Check for reviews and feedback from previous guests regarding the quality of the home office setup.</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By assessing these variables, you can provide potential renters with a clear understanding of the quality and suitability of the home office space in vacation rental properties. This information can help travelers make informed decisions when booking accommodations for remote work while on vacation.</a:t>
            </a:r>
            <a:endParaRPr>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66302094" name="Google Shape;2279;p217"/>
          <p:cNvSpPr txBox="1"/>
          <p:nvPr/>
        </p:nvSpPr>
        <p:spPr bwMode="auto">
          <a:xfrm>
            <a:off x="0" y="0"/>
            <a:ext cx="11898000" cy="923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defRPr/>
            </a:pPr>
            <a:r>
              <a:rPr lang="en-US">
                <a:solidFill>
                  <a:schemeClr val="accent1"/>
                </a:solidFill>
              </a:rPr>
              <a:t>Certainly, for a vacation rental home office assessment app, an MVVC (Model-View-ViewModel-Controller) architecture would be a suitable choice. This architecture separates the app into different components, making it easier to manage and maintain. Here's a simplified proposal for the MVVC schema fitted to this project:</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1. **Model:**</a:t>
            </a:r>
            <a:endParaRPr>
              <a:solidFill>
                <a:schemeClr val="accent1"/>
              </a:solidFill>
            </a:endParaRPr>
          </a:p>
          <a:p>
            <a:pPr marL="0" lvl="0" indent="0" algn="l" rtl="0">
              <a:spcBef>
                <a:spcPts val="0"/>
              </a:spcBef>
              <a:spcAft>
                <a:spcPts val="0"/>
              </a:spcAft>
              <a:buNone/>
              <a:defRPr/>
            </a:pPr>
            <a:r>
              <a:rPr lang="en-US">
                <a:solidFill>
                  <a:schemeClr val="accent1"/>
                </a:solidFill>
              </a:rPr>
              <a:t>   - The Model represents the data and business logic of the application. In this context, the Model could consist of:</a:t>
            </a:r>
            <a:endParaRPr>
              <a:solidFill>
                <a:schemeClr val="accent1"/>
              </a:solidFill>
            </a:endParaRPr>
          </a:p>
          <a:p>
            <a:pPr marL="0" lvl="0" indent="0" algn="l" rtl="0">
              <a:spcBef>
                <a:spcPts val="0"/>
              </a:spcBef>
              <a:spcAft>
                <a:spcPts val="0"/>
              </a:spcAft>
              <a:buNone/>
              <a:defRPr/>
            </a:pPr>
            <a:r>
              <a:rPr lang="en-US">
                <a:solidFill>
                  <a:schemeClr val="accent1"/>
                </a:solidFill>
              </a:rPr>
              <a:t>     - **Property Data:** Information about vacation rental properties, including features, amenities, and variables like those mentioned in our discussions.</a:t>
            </a:r>
            <a:endParaRPr>
              <a:solidFill>
                <a:schemeClr val="accent1"/>
              </a:solidFill>
            </a:endParaRPr>
          </a:p>
          <a:p>
            <a:pPr marL="0" lvl="0" indent="0" algn="l" rtl="0">
              <a:spcBef>
                <a:spcPts val="0"/>
              </a:spcBef>
              <a:spcAft>
                <a:spcPts val="0"/>
              </a:spcAft>
              <a:buNone/>
              <a:defRPr/>
            </a:pPr>
            <a:r>
              <a:rPr lang="en-US">
                <a:solidFill>
                  <a:schemeClr val="accent1"/>
                </a:solidFill>
              </a:rPr>
              <a:t>     - **User Preferences:** User-specific preferences and requirements for a home office space.</a:t>
            </a:r>
            <a:endParaRPr>
              <a:solidFill>
                <a:schemeClr val="accent1"/>
              </a:solidFill>
            </a:endParaRPr>
          </a:p>
          <a:p>
            <a:pPr marL="0" lvl="0" indent="0" algn="l" rtl="0">
              <a:spcBef>
                <a:spcPts val="0"/>
              </a:spcBef>
              <a:spcAft>
                <a:spcPts val="0"/>
              </a:spcAft>
              <a:buNone/>
              <a:defRPr/>
            </a:pPr>
            <a:r>
              <a:rPr lang="en-US">
                <a:solidFill>
                  <a:schemeClr val="accent1"/>
                </a:solidFill>
              </a:rPr>
              <a:t>     - **Ranking System:** A structured representation of variable rankings and desirability criteria.</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2. **View:**</a:t>
            </a:r>
            <a:endParaRPr>
              <a:solidFill>
                <a:schemeClr val="accent1"/>
              </a:solidFill>
            </a:endParaRPr>
          </a:p>
          <a:p>
            <a:pPr marL="0" lvl="0" indent="0" algn="l" rtl="0">
              <a:spcBef>
                <a:spcPts val="0"/>
              </a:spcBef>
              <a:spcAft>
                <a:spcPts val="0"/>
              </a:spcAft>
              <a:buNone/>
              <a:defRPr/>
            </a:pPr>
            <a:r>
              <a:rPr lang="en-US">
                <a:solidFill>
                  <a:schemeClr val="accent1"/>
                </a:solidFill>
              </a:rPr>
              <a:t>   - The View is responsible for the user interface and presenting information to the user. For this app, the View could include:</a:t>
            </a:r>
            <a:endParaRPr>
              <a:solidFill>
                <a:schemeClr val="accent1"/>
              </a:solidFill>
            </a:endParaRPr>
          </a:p>
          <a:p>
            <a:pPr marL="0" lvl="0" indent="0" algn="l" rtl="0">
              <a:spcBef>
                <a:spcPts val="0"/>
              </a:spcBef>
              <a:spcAft>
                <a:spcPts val="0"/>
              </a:spcAft>
              <a:buNone/>
              <a:defRPr/>
            </a:pPr>
            <a:r>
              <a:rPr lang="en-US">
                <a:solidFill>
                  <a:schemeClr val="accent1"/>
                </a:solidFill>
              </a:rPr>
              <a:t>     - **Property Listings:** Displaying available vacation rental properties with detailed information.</a:t>
            </a:r>
            <a:endParaRPr>
              <a:solidFill>
                <a:schemeClr val="accent1"/>
              </a:solidFill>
            </a:endParaRPr>
          </a:p>
          <a:p>
            <a:pPr marL="0" lvl="0" indent="0" algn="l" rtl="0">
              <a:spcBef>
                <a:spcPts val="0"/>
              </a:spcBef>
              <a:spcAft>
                <a:spcPts val="0"/>
              </a:spcAft>
              <a:buNone/>
              <a:defRPr/>
            </a:pPr>
            <a:r>
              <a:rPr lang="en-US">
                <a:solidFill>
                  <a:schemeClr val="accent1"/>
                </a:solidFill>
              </a:rPr>
              <a:t>     - **Property Details:** Providing more information about each property, including its home office space.</a:t>
            </a:r>
            <a:endParaRPr>
              <a:solidFill>
                <a:schemeClr val="accent1"/>
              </a:solidFill>
            </a:endParaRPr>
          </a:p>
          <a:p>
            <a:pPr marL="0" lvl="0" indent="0" algn="l" rtl="0">
              <a:spcBef>
                <a:spcPts val="0"/>
              </a:spcBef>
              <a:spcAft>
                <a:spcPts val="0"/>
              </a:spcAft>
              <a:buNone/>
              <a:defRPr/>
            </a:pPr>
            <a:r>
              <a:rPr lang="en-US">
                <a:solidFill>
                  <a:schemeClr val="accent1"/>
                </a:solidFill>
              </a:rPr>
              <a:t>     - **User Profile:** Allowing users to set their preferences and criteria.</a:t>
            </a:r>
            <a:endParaRPr>
              <a:solidFill>
                <a:schemeClr val="accent1"/>
              </a:solidFill>
            </a:endParaRPr>
          </a:p>
          <a:p>
            <a:pPr marL="0" lvl="0" indent="0" algn="l" rtl="0">
              <a:spcBef>
                <a:spcPts val="0"/>
              </a:spcBef>
              <a:spcAft>
                <a:spcPts val="0"/>
              </a:spcAft>
              <a:buNone/>
              <a:defRPr/>
            </a:pPr>
            <a:r>
              <a:rPr lang="en-US">
                <a:solidFill>
                  <a:schemeClr val="accent1"/>
                </a:solidFill>
              </a:rPr>
              <a:t>     - **Ranking Interface:** Displaying rankings for each variable in a user-friendly manner.</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3. **ViewModel:**</a:t>
            </a:r>
            <a:endParaRPr>
              <a:solidFill>
                <a:schemeClr val="accent1"/>
              </a:solidFill>
            </a:endParaRPr>
          </a:p>
          <a:p>
            <a:pPr marL="0" lvl="0" indent="0" algn="l" rtl="0">
              <a:spcBef>
                <a:spcPts val="0"/>
              </a:spcBef>
              <a:spcAft>
                <a:spcPts val="0"/>
              </a:spcAft>
              <a:buNone/>
              <a:defRPr/>
            </a:pPr>
            <a:r>
              <a:rPr lang="en-US">
                <a:solidFill>
                  <a:schemeClr val="accent1"/>
                </a:solidFill>
              </a:rPr>
              <a:t>   - The ViewModel acts as an intermediary between the Model and the View. It transforms data from the Model into a format that can be displayed in the View. For this app, the ViewModel could:</a:t>
            </a:r>
            <a:endParaRPr>
              <a:solidFill>
                <a:schemeClr val="accent1"/>
              </a:solidFill>
            </a:endParaRPr>
          </a:p>
          <a:p>
            <a:pPr marL="0" lvl="0" indent="0" algn="l" rtl="0">
              <a:spcBef>
                <a:spcPts val="0"/>
              </a:spcBef>
              <a:spcAft>
                <a:spcPts val="0"/>
              </a:spcAft>
              <a:buNone/>
              <a:defRPr/>
            </a:pPr>
            <a:r>
              <a:rPr lang="en-US">
                <a:solidFill>
                  <a:schemeClr val="accent1"/>
                </a:solidFill>
              </a:rPr>
              <a:t>     - Calculate overall ratings for properties based on user preferences and the variable rankings.</a:t>
            </a:r>
            <a:endParaRPr>
              <a:solidFill>
                <a:schemeClr val="accent1"/>
              </a:solidFill>
            </a:endParaRPr>
          </a:p>
          <a:p>
            <a:pPr marL="0" lvl="0" indent="0" algn="l" rtl="0">
              <a:spcBef>
                <a:spcPts val="0"/>
              </a:spcBef>
              <a:spcAft>
                <a:spcPts val="0"/>
              </a:spcAft>
              <a:buNone/>
              <a:defRPr/>
            </a:pPr>
            <a:r>
              <a:rPr lang="en-US">
                <a:solidFill>
                  <a:schemeClr val="accent1"/>
                </a:solidFill>
              </a:rPr>
              <a:t>     - Present the results in a format suitable for display in the View.</a:t>
            </a:r>
            <a:endParaRPr>
              <a:solidFill>
                <a:schemeClr val="accent1"/>
              </a:solidFill>
            </a:endParaRPr>
          </a:p>
          <a:p>
            <a:pPr marL="0" lvl="0" indent="0" algn="l" rtl="0">
              <a:spcBef>
                <a:spcPts val="0"/>
              </a:spcBef>
              <a:spcAft>
                <a:spcPts val="0"/>
              </a:spcAft>
              <a:buNone/>
              <a:defRPr/>
            </a:pPr>
            <a:r>
              <a:rPr lang="en-US">
                <a:solidFill>
                  <a:schemeClr val="accent1"/>
                </a:solidFill>
              </a:rPr>
              <a:t>     - Handle user interactions and filter or sort property listings based on user preferences.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4. **Controller:**</a:t>
            </a:r>
            <a:endParaRPr>
              <a:solidFill>
                <a:schemeClr val="accent1"/>
              </a:solidFill>
            </a:endParaRPr>
          </a:p>
          <a:p>
            <a:pPr marL="0" lvl="0" indent="0" algn="l" rtl="0">
              <a:spcBef>
                <a:spcPts val="0"/>
              </a:spcBef>
              <a:spcAft>
                <a:spcPts val="0"/>
              </a:spcAft>
              <a:buNone/>
              <a:defRPr/>
            </a:pPr>
            <a:r>
              <a:rPr lang="en-US">
                <a:solidFill>
                  <a:schemeClr val="accent1"/>
                </a:solidFill>
              </a:rPr>
              <a:t>   - The Controller manages user interactions and coordinates the flow of data between the Model, View, and ViewModel. In this app, the Controller could:</a:t>
            </a:r>
            <a:endParaRPr>
              <a:solidFill>
                <a:schemeClr val="accent1"/>
              </a:solidFill>
            </a:endParaRPr>
          </a:p>
          <a:p>
            <a:pPr marL="0" lvl="0" indent="0" algn="l" rtl="0">
              <a:spcBef>
                <a:spcPts val="0"/>
              </a:spcBef>
              <a:spcAft>
                <a:spcPts val="0"/>
              </a:spcAft>
              <a:buNone/>
              <a:defRPr/>
            </a:pPr>
            <a:r>
              <a:rPr lang="en-US">
                <a:solidFill>
                  <a:schemeClr val="accent1"/>
                </a:solidFill>
              </a:rPr>
              <a:t>     - Respond to user input, such as setting preferences, filtering properties, or ranking variables.</a:t>
            </a:r>
            <a:endParaRPr>
              <a:solidFill>
                <a:schemeClr val="accent1"/>
              </a:solidFill>
            </a:endParaRPr>
          </a:p>
          <a:p>
            <a:pPr marL="0" lvl="0" indent="0" algn="l" rtl="0">
              <a:spcBef>
                <a:spcPts val="0"/>
              </a:spcBef>
              <a:spcAft>
                <a:spcPts val="0"/>
              </a:spcAft>
              <a:buNone/>
              <a:defRPr/>
            </a:pPr>
            <a:r>
              <a:rPr lang="en-US">
                <a:solidFill>
                  <a:schemeClr val="accent1"/>
                </a:solidFill>
              </a:rPr>
              <a:t>     - Communicate with the ViewModel to retrieve and update property data.</a:t>
            </a:r>
            <a:endParaRPr>
              <a:solidFill>
                <a:schemeClr val="accent1"/>
              </a:solidFill>
            </a:endParaRPr>
          </a:p>
          <a:p>
            <a:pPr marL="0" lvl="0" indent="0" algn="l" rtl="0">
              <a:spcBef>
                <a:spcPts val="0"/>
              </a:spcBef>
              <a:spcAft>
                <a:spcPts val="0"/>
              </a:spcAft>
              <a:buNone/>
              <a:defRPr/>
            </a:pPr>
            <a:r>
              <a:rPr lang="en-US">
                <a:solidFill>
                  <a:schemeClr val="accent1"/>
                </a:solidFill>
              </a:rPr>
              <a:t>     - Update the View to reflect user preferences and the assessment results.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5. **Data Store:**</a:t>
            </a:r>
            <a:endParaRPr>
              <a:solidFill>
                <a:schemeClr val="accent1"/>
              </a:solidFill>
            </a:endParaRPr>
          </a:p>
          <a:p>
            <a:pPr marL="0" lvl="0" indent="0" algn="l" rtl="0">
              <a:spcBef>
                <a:spcPts val="0"/>
              </a:spcBef>
              <a:spcAft>
                <a:spcPts val="0"/>
              </a:spcAft>
              <a:buNone/>
              <a:defRPr/>
            </a:pPr>
            <a:r>
              <a:rPr lang="en-US">
                <a:solidFill>
                  <a:schemeClr val="accent1"/>
                </a:solidFill>
              </a:rPr>
              <a:t>   - The app would require a data store to manage property information, rankings, and user preferences. This could be a database or an API to access and store data.</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6. **Ranking System Configuration:**</a:t>
            </a:r>
            <a:endParaRPr>
              <a:solidFill>
                <a:schemeClr val="accent1"/>
              </a:solidFill>
            </a:endParaRPr>
          </a:p>
          <a:p>
            <a:pPr marL="0" lvl="0" indent="0" algn="l" rtl="0">
              <a:spcBef>
                <a:spcPts val="0"/>
              </a:spcBef>
              <a:spcAft>
                <a:spcPts val="0"/>
              </a:spcAft>
              <a:buNone/>
              <a:defRPr/>
            </a:pPr>
            <a:r>
              <a:rPr lang="en-US">
                <a:solidFill>
                  <a:schemeClr val="accent1"/>
                </a:solidFill>
              </a:rPr>
              <a:t>   - Provide a way for users to customize the ranking system and variable desirability based on their individual preferences.</a:t>
            </a:r>
            <a:endParaRPr>
              <a:solidFill>
                <a:schemeClr val="accent1"/>
              </a:solidFill>
            </a:endParaRPr>
          </a:p>
          <a:p>
            <a:pPr marL="0" lvl="0" indent="0" algn="l" rtl="0">
              <a:spcBef>
                <a:spcPts val="0"/>
              </a:spcBef>
              <a:spcAft>
                <a:spcPts val="0"/>
              </a:spcAft>
              <a:buNone/>
              <a:defRPr/>
            </a:pPr>
            <a:endParaRPr>
              <a:solidFill>
                <a:schemeClr val="accent1"/>
              </a:solidFill>
            </a:endParaRPr>
          </a:p>
          <a:p>
            <a:pPr marL="0" lvl="0" indent="0" algn="l" rtl="0">
              <a:spcBef>
                <a:spcPts val="0"/>
              </a:spcBef>
              <a:spcAft>
                <a:spcPts val="0"/>
              </a:spcAft>
              <a:buNone/>
              <a:defRPr/>
            </a:pPr>
            <a:r>
              <a:rPr lang="en-US">
                <a:solidFill>
                  <a:schemeClr val="accent1"/>
                </a:solidFill>
              </a:rPr>
              <a:t>This MVVC schema allows for a clear separation of concerns and modular components, making it easier to extend and maintain the app. Users can set their preferences, and the app can provide them with a ranked list of vacation rental properties based on the suitability of their home office spaces. It also allows for user customization of the ranking system to match their unique requirements.</a:t>
            </a:r>
            <a:endParaRPr>
              <a:solidFill>
                <a:schemeClr val="accent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73022743" name="Google Shape;2284;p218"/>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800" b="1" i="0" u="none" strike="noStrike" cap="none">
                <a:solidFill>
                  <a:srgbClr val="FFFFFF"/>
                </a:solidFill>
                <a:latin typeface="Montserrat"/>
                <a:ea typeface="Montserrat"/>
                <a:cs typeface="Montserrat"/>
              </a:rPr>
              <a:t>ROUTES TO MARKET</a:t>
            </a:r>
            <a:endParaRPr/>
          </a:p>
        </p:txBody>
      </p:sp>
      <p:sp>
        <p:nvSpPr>
          <p:cNvPr id="1701913256" name="Google Shape;2285;p218"/>
          <p:cNvSpPr txBox="1"/>
          <p:nvPr/>
        </p:nvSpPr>
        <p:spPr bwMode="auto">
          <a:xfrm>
            <a:off x="2509741" y="1390228"/>
            <a:ext cx="1966451"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defRPr/>
            </a:pPr>
            <a:r>
              <a:rPr lang="en-US" sz="1600">
                <a:solidFill>
                  <a:schemeClr val="dk1"/>
                </a:solidFill>
                <a:latin typeface="Montserrat"/>
                <a:ea typeface="Montserrat"/>
                <a:cs typeface="Montserrat"/>
              </a:rPr>
              <a:t>Hotels</a:t>
            </a:r>
            <a:endParaRPr/>
          </a:p>
        </p:txBody>
      </p:sp>
      <p:sp>
        <p:nvSpPr>
          <p:cNvPr id="1542913253" name="Google Shape;2286;p218"/>
          <p:cNvSpPr txBox="1"/>
          <p:nvPr/>
        </p:nvSpPr>
        <p:spPr bwMode="auto">
          <a:xfrm>
            <a:off x="5007134" y="1144007"/>
            <a:ext cx="1966451" cy="584775"/>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defRPr/>
            </a:pPr>
            <a:r>
              <a:rPr lang="en-US" sz="1600">
                <a:solidFill>
                  <a:schemeClr val="dk1"/>
                </a:solidFill>
                <a:latin typeface="Montserrat"/>
                <a:ea typeface="Montserrat"/>
                <a:cs typeface="Montserrat"/>
              </a:rPr>
              <a:t>Residential Vacation Rentals</a:t>
            </a:r>
            <a:endParaRPr/>
          </a:p>
        </p:txBody>
      </p:sp>
      <p:sp>
        <p:nvSpPr>
          <p:cNvPr id="643568308" name="Google Shape;2287;p218"/>
          <p:cNvSpPr txBox="1"/>
          <p:nvPr/>
        </p:nvSpPr>
        <p:spPr bwMode="auto">
          <a:xfrm>
            <a:off x="7504527" y="1390228"/>
            <a:ext cx="1966451" cy="338554"/>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defRPr/>
            </a:pPr>
            <a:r>
              <a:rPr lang="en-US" sz="1600">
                <a:solidFill>
                  <a:schemeClr val="dk1"/>
                </a:solidFill>
                <a:latin typeface="Montserrat"/>
                <a:ea typeface="Montserrat"/>
                <a:cs typeface="Montserrat"/>
              </a:rPr>
              <a:t>Vacation Condos</a:t>
            </a:r>
            <a:endParaRPr/>
          </a:p>
        </p:txBody>
      </p:sp>
      <p:sp>
        <p:nvSpPr>
          <p:cNvPr id="897407278" name="Google Shape;2288;p218"/>
          <p:cNvSpPr txBox="1"/>
          <p:nvPr/>
        </p:nvSpPr>
        <p:spPr bwMode="auto">
          <a:xfrm>
            <a:off x="10001920" y="1220951"/>
            <a:ext cx="1966451" cy="507831"/>
          </a:xfrm>
          <a:prstGeom prst="rect">
            <a:avLst/>
          </a:prstGeom>
          <a:noFill/>
          <a:ln>
            <a:noFill/>
          </a:ln>
        </p:spPr>
        <p:txBody>
          <a:bodyPr spcFirstLastPara="1" wrap="square" lIns="91425" tIns="45700" rIns="91425" bIns="45700" anchor="b" anchorCtr="0">
            <a:spAutoFit/>
          </a:bodyPr>
          <a:lstStyle/>
          <a:p>
            <a:pPr marL="0" marR="0" lvl="0" indent="0" algn="ctr" rtl="0">
              <a:spcBef>
                <a:spcPts val="0"/>
              </a:spcBef>
              <a:spcAft>
                <a:spcPts val="0"/>
              </a:spcAft>
              <a:buNone/>
              <a:defRPr/>
            </a:pPr>
            <a:r>
              <a:rPr lang="en-US" sz="1600">
                <a:solidFill>
                  <a:schemeClr val="dk1"/>
                </a:solidFill>
                <a:latin typeface="Montserrat"/>
                <a:ea typeface="Montserrat"/>
                <a:cs typeface="Montserrat"/>
              </a:rPr>
              <a:t>Luxury</a:t>
            </a:r>
            <a:endParaRPr/>
          </a:p>
          <a:p>
            <a:pPr marL="0" marR="0" lvl="0" indent="0" algn="ctr" rtl="0">
              <a:spcBef>
                <a:spcPts val="0"/>
              </a:spcBef>
              <a:spcAft>
                <a:spcPts val="0"/>
              </a:spcAft>
              <a:buNone/>
              <a:defRPr/>
            </a:pPr>
            <a:r>
              <a:rPr lang="en-US" sz="1100">
                <a:solidFill>
                  <a:schemeClr val="dk1"/>
                </a:solidFill>
                <a:latin typeface="Montserrat"/>
                <a:ea typeface="Montserrat"/>
                <a:cs typeface="Montserrat"/>
              </a:rPr>
              <a:t>(Hotels, Castles, Gated)</a:t>
            </a:r>
            <a:endParaRPr/>
          </a:p>
        </p:txBody>
      </p:sp>
      <p:cxnSp>
        <p:nvCxnSpPr>
          <p:cNvPr id="537165471" name="Google Shape;2289;p218"/>
          <p:cNvCxnSpPr/>
          <p:nvPr/>
        </p:nvCxnSpPr>
        <p:spPr bwMode="auto">
          <a:xfrm rot="10800000">
            <a:off x="762000" y="2229270"/>
            <a:ext cx="11430000" cy="0"/>
          </a:xfrm>
          <a:prstGeom prst="straightConnector1">
            <a:avLst/>
          </a:prstGeom>
          <a:noFill/>
          <a:ln w="9525" cap="flat" cmpd="sng">
            <a:solidFill>
              <a:srgbClr val="D8D8D8"/>
            </a:solidFill>
            <a:prstDash val="dash"/>
            <a:round/>
            <a:headEnd type="none" w="sm" len="sm"/>
            <a:tailEnd type="none" w="sm" len="sm"/>
          </a:ln>
        </p:spPr>
      </p:cxnSp>
      <p:cxnSp>
        <p:nvCxnSpPr>
          <p:cNvPr id="1481907847" name="Google Shape;2290;p218"/>
          <p:cNvCxnSpPr/>
          <p:nvPr/>
        </p:nvCxnSpPr>
        <p:spPr bwMode="auto">
          <a:xfrm rot="10800000">
            <a:off x="2408903" y="881070"/>
            <a:ext cx="0" cy="5852160"/>
          </a:xfrm>
          <a:prstGeom prst="straightConnector1">
            <a:avLst/>
          </a:prstGeom>
          <a:noFill/>
          <a:ln w="9525" cap="flat" cmpd="sng">
            <a:solidFill>
              <a:srgbClr val="D8D8D8"/>
            </a:solidFill>
            <a:prstDash val="dash"/>
            <a:round/>
            <a:headEnd type="none" w="sm" len="sm"/>
            <a:tailEnd type="none" w="sm" len="sm"/>
          </a:ln>
        </p:spPr>
      </p:cxnSp>
      <p:cxnSp>
        <p:nvCxnSpPr>
          <p:cNvPr id="1424316941" name="Google Shape;2291;p218"/>
          <p:cNvCxnSpPr/>
          <p:nvPr/>
        </p:nvCxnSpPr>
        <p:spPr bwMode="auto">
          <a:xfrm rot="10800000">
            <a:off x="4793066" y="1005840"/>
            <a:ext cx="0" cy="5852160"/>
          </a:xfrm>
          <a:prstGeom prst="straightConnector1">
            <a:avLst/>
          </a:prstGeom>
          <a:noFill/>
          <a:ln w="9525" cap="flat" cmpd="sng">
            <a:solidFill>
              <a:srgbClr val="D8D8D8"/>
            </a:solidFill>
            <a:prstDash val="dash"/>
            <a:round/>
            <a:headEnd type="none" w="sm" len="sm"/>
            <a:tailEnd type="none" w="sm" len="sm"/>
          </a:ln>
        </p:spPr>
      </p:cxnSp>
      <p:cxnSp>
        <p:nvCxnSpPr>
          <p:cNvPr id="1447450675" name="Google Shape;2292;p218"/>
          <p:cNvCxnSpPr/>
          <p:nvPr/>
        </p:nvCxnSpPr>
        <p:spPr bwMode="auto">
          <a:xfrm rot="10800000">
            <a:off x="7177229" y="1005840"/>
            <a:ext cx="0" cy="5852160"/>
          </a:xfrm>
          <a:prstGeom prst="straightConnector1">
            <a:avLst/>
          </a:prstGeom>
          <a:noFill/>
          <a:ln w="9525" cap="flat" cmpd="sng">
            <a:solidFill>
              <a:srgbClr val="D8D8D8"/>
            </a:solidFill>
            <a:prstDash val="dash"/>
            <a:round/>
            <a:headEnd type="none" w="sm" len="sm"/>
            <a:tailEnd type="none" w="sm" len="sm"/>
          </a:ln>
        </p:spPr>
      </p:cxnSp>
      <p:cxnSp>
        <p:nvCxnSpPr>
          <p:cNvPr id="1615260326" name="Google Shape;2293;p218"/>
          <p:cNvCxnSpPr/>
          <p:nvPr/>
        </p:nvCxnSpPr>
        <p:spPr bwMode="auto">
          <a:xfrm rot="10800000">
            <a:off x="9561393" y="881070"/>
            <a:ext cx="0" cy="5852160"/>
          </a:xfrm>
          <a:prstGeom prst="straightConnector1">
            <a:avLst/>
          </a:prstGeom>
          <a:noFill/>
          <a:ln w="9525" cap="flat" cmpd="sng">
            <a:solidFill>
              <a:srgbClr val="D8D8D8"/>
            </a:solidFill>
            <a:prstDash val="dash"/>
            <a:round/>
            <a:headEnd type="none" w="sm" len="sm"/>
            <a:tailEnd type="none" w="sm" len="sm"/>
          </a:ln>
        </p:spPr>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44650576" name="Google Shape;2298;p219"/>
          <p:cNvSpPr/>
          <p:nvPr/>
        </p:nvSpPr>
        <p:spPr bwMode="auto">
          <a:xfrm>
            <a:off x="4398380" y="6153578"/>
            <a:ext cx="7708739" cy="70442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72732909" name="Google Shape;2299;p21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887356278" name="Google Shape;2300;p219"/>
          <p:cNvSpPr txBox="1"/>
          <p:nvPr>
            <p:ph type="title"/>
          </p:nvPr>
        </p:nvSpPr>
        <p:spPr bwMode="auto">
          <a:xfrm>
            <a:off x="0" y="2249989"/>
            <a:ext cx="3728657" cy="276999"/>
          </a:xfrm>
          <a:prstGeom prst="rect">
            <a:avLst/>
          </a:prstGeom>
          <a:noFill/>
          <a:ln>
            <a:noFill/>
          </a:ln>
        </p:spPr>
        <p:txBody>
          <a:bodyPr spcFirstLastPara="1" wrap="square" lIns="0" tIns="0" rIns="0" bIns="0" anchor="t" anchorCtr="0">
            <a:spAutoFit/>
          </a:bodyPr>
          <a:lstStyle/>
          <a:p>
            <a:pPr marL="0" lvl="0" indent="0" algn="r" rtl="0">
              <a:lnSpc>
                <a:spcPct val="90000"/>
              </a:lnSpc>
              <a:spcBef>
                <a:spcPts val="0"/>
              </a:spcBef>
              <a:spcAft>
                <a:spcPts val="0"/>
              </a:spcAft>
              <a:buClr>
                <a:schemeClr val="lt1"/>
              </a:buClr>
              <a:buSzPts val="3200"/>
              <a:buFont typeface="Montserrat"/>
              <a:buNone/>
              <a:defRPr/>
            </a:pPr>
            <a:r>
              <a:rPr lang="en-US" sz="2000" b="0"/>
              <a:t>The Vacation Office App</a:t>
            </a:r>
            <a:endParaRPr/>
          </a:p>
        </p:txBody>
      </p:sp>
      <p:pic>
        <p:nvPicPr>
          <p:cNvPr id="538825381" name="Google Shape;2301;p219"/>
          <p:cNvPicPr/>
          <p:nvPr/>
        </p:nvPicPr>
        <p:blipFill>
          <a:blip r:embed="rId3">
            <a:alphaModFix/>
          </a:blip>
          <a:srcRect l="4394" t="-1" r="0" b="-3135"/>
          <a:stretch/>
        </p:blipFill>
        <p:spPr bwMode="auto">
          <a:xfrm>
            <a:off x="10166554" y="1327207"/>
            <a:ext cx="2025445" cy="1312562"/>
          </a:xfrm>
          <a:prstGeom prst="rect">
            <a:avLst/>
          </a:prstGeom>
          <a:noFill/>
          <a:ln>
            <a:noFill/>
          </a:ln>
        </p:spPr>
      </p:pic>
      <p:pic>
        <p:nvPicPr>
          <p:cNvPr id="918217701" name="Google Shape;2302;p219"/>
          <p:cNvPicPr/>
          <p:nvPr/>
        </p:nvPicPr>
        <p:blipFill>
          <a:blip r:embed="rId3">
            <a:alphaModFix/>
          </a:blip>
          <a:srcRect l="4394" t="-1" r="0" b="-3135"/>
          <a:stretch/>
        </p:blipFill>
        <p:spPr bwMode="auto">
          <a:xfrm rot="4209653">
            <a:off x="8850361" y="4190853"/>
            <a:ext cx="2025445" cy="1312562"/>
          </a:xfrm>
          <a:prstGeom prst="rect">
            <a:avLst/>
          </a:prstGeom>
          <a:noFill/>
          <a:ln>
            <a:noFill/>
          </a:ln>
        </p:spPr>
      </p:pic>
      <p:pic>
        <p:nvPicPr>
          <p:cNvPr id="513304692" name="Google Shape;2303;p219"/>
          <p:cNvPicPr/>
          <p:nvPr/>
        </p:nvPicPr>
        <p:blipFill>
          <a:blip r:embed="rId4">
            <a:alphaModFix/>
          </a:blip>
          <a:srcRect l="0" t="0" r="0" b="0"/>
          <a:stretch/>
        </p:blipFill>
        <p:spPr bwMode="auto">
          <a:xfrm>
            <a:off x="702878" y="-125838"/>
            <a:ext cx="3527360" cy="2109326"/>
          </a:xfrm>
          <a:prstGeom prst="rect">
            <a:avLst/>
          </a:prstGeom>
          <a:noFill/>
          <a:ln>
            <a:noFill/>
          </a:ln>
        </p:spPr>
      </p:pic>
      <p:pic>
        <p:nvPicPr>
          <p:cNvPr id="1649874824" name="Google Shape;2304;p219"/>
          <p:cNvPicPr/>
          <p:nvPr>
            <p:ph type="pic" idx="2"/>
          </p:nvPr>
        </p:nvPicPr>
        <p:blipFill>
          <a:blip r:embed="rId5">
            <a:alphaModFix/>
          </a:blip>
          <a:srcRect l="0" t="1483" r="0" b="1483"/>
          <a:stretch/>
        </p:blipFill>
        <p:spPr bwMode="auto">
          <a:xfrm>
            <a:off x="5006987" y="758002"/>
            <a:ext cx="2196162" cy="4756768"/>
          </a:xfrm>
          <a:prstGeom prst="rect">
            <a:avLst/>
          </a:prstGeom>
          <a:solidFill>
            <a:schemeClr val="lt1"/>
          </a:solidFill>
          <a:ln>
            <a:noFill/>
          </a:ln>
        </p:spPr>
      </p:pic>
      <p:pic>
        <p:nvPicPr>
          <p:cNvPr id="281794980" name="Google Shape;2305;p219" descr="preencoded.png"/>
          <p:cNvPicPr/>
          <p:nvPr/>
        </p:nvPicPr>
        <p:blipFill>
          <a:blip r:embed="rId6">
            <a:alphaModFix/>
          </a:blip>
          <a:srcRect l="0" t="0" r="0" b="0"/>
          <a:stretch/>
        </p:blipFill>
        <p:spPr bwMode="auto">
          <a:xfrm>
            <a:off x="10880522" y="6380973"/>
            <a:ext cx="1001729" cy="252474"/>
          </a:xfrm>
          <a:prstGeom prst="rect">
            <a:avLst/>
          </a:prstGeom>
          <a:solidFill>
            <a:schemeClr val="lt1"/>
          </a:solidFill>
          <a:ln>
            <a:noFill/>
          </a:ln>
        </p:spPr>
      </p:pic>
      <p:sp>
        <p:nvSpPr>
          <p:cNvPr id="1279202496" name="Google Shape;2306;p219"/>
          <p:cNvSpPr/>
          <p:nvPr/>
        </p:nvSpPr>
        <p:spPr bwMode="auto">
          <a:xfrm>
            <a:off x="4398380" y="5748457"/>
            <a:ext cx="3527360" cy="943897"/>
          </a:xfrm>
          <a:prstGeom prst="rect">
            <a:avLst/>
          </a:prstGeom>
          <a:solidFill>
            <a:schemeClr val="accent2"/>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a:solidFill>
                  <a:schemeClr val="accent1"/>
                </a:solidFill>
                <a:latin typeface="Arial"/>
                <a:ea typeface="Arial"/>
                <a:cs typeface="Arial"/>
              </a:rPr>
              <a:t>MOCKUP</a:t>
            </a:r>
            <a:endParaRPr/>
          </a:p>
          <a:p>
            <a:pPr marL="0" marR="0" lvl="0" indent="0" algn="ctr" rtl="0">
              <a:spcBef>
                <a:spcPts val="0"/>
              </a:spcBef>
              <a:spcAft>
                <a:spcPts val="0"/>
              </a:spcAft>
              <a:buNone/>
              <a:defRPr/>
            </a:pPr>
            <a:r>
              <a:rPr lang="en-US" sz="1800">
                <a:solidFill>
                  <a:schemeClr val="accent1"/>
                </a:solidFill>
                <a:latin typeface="Arial"/>
                <a:ea typeface="Arial"/>
                <a:cs typeface="Arial"/>
              </a:rPr>
              <a:t>(CONCEPTUAL ONLY)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79420619" name="Google Shape;2312;p220"/>
          <p:cNvSpPr/>
          <p:nvPr>
            <p:ph type="pic" idx="4"/>
          </p:nvPr>
        </p:nvSpPr>
        <p:spPr bwMode="auto">
          <a:xfrm>
            <a:off x="9395344" y="1877264"/>
            <a:ext cx="1247100" cy="2700900"/>
          </a:xfrm>
          <a:prstGeom prst="rect">
            <a:avLst/>
          </a:prstGeom>
          <a:solidFill>
            <a:schemeClr val="lt1"/>
          </a:solidFill>
          <a:ln>
            <a:noFill/>
          </a:ln>
        </p:spPr>
      </p:sp>
      <p:sp>
        <p:nvSpPr>
          <p:cNvPr id="1165562586" name="Google Shape;2313;p220"/>
          <p:cNvSpPr txBox="1"/>
          <p:nvPr>
            <p:ph type="sldNum" idx="12"/>
          </p:nvPr>
        </p:nvSpPr>
        <p:spPr bwMode="auto">
          <a:xfrm>
            <a:off x="623887" y="6380973"/>
            <a:ext cx="555300" cy="28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rgbClr val="000000"/>
              </a:buClr>
              <a:buSzPts val="900"/>
              <a:buFont typeface="Arial"/>
              <a:buNone/>
              <a:defRPr/>
            </a:pPr>
            <a:fld id="{00000000-1234-1234-1234-123412341234}" type="slidenum">
              <a:rPr lang="en-US"/>
              <a:t>‹#›</a:t>
            </a:fld>
            <a:endParaRPr/>
          </a:p>
        </p:txBody>
      </p:sp>
      <p:sp>
        <p:nvSpPr>
          <p:cNvPr id="252766220" name="Google Shape;2314;p220"/>
          <p:cNvSpPr txBox="1"/>
          <p:nvPr>
            <p:ph type="body" idx="6"/>
          </p:nvPr>
        </p:nvSpPr>
        <p:spPr bwMode="auto">
          <a:xfrm>
            <a:off x="901574" y="5021843"/>
            <a:ext cx="2267700" cy="277200"/>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START</a:t>
            </a:r>
            <a:endParaRPr/>
          </a:p>
        </p:txBody>
      </p:sp>
      <p:sp>
        <p:nvSpPr>
          <p:cNvPr id="1550098937" name="Google Shape;2315;p220"/>
          <p:cNvSpPr txBox="1"/>
          <p:nvPr>
            <p:ph type="body" idx="7"/>
          </p:nvPr>
        </p:nvSpPr>
        <p:spPr bwMode="auto">
          <a:xfrm>
            <a:off x="3417030" y="5047721"/>
            <a:ext cx="2267700" cy="277200"/>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SELECT SCAN</a:t>
            </a:r>
            <a:endParaRPr/>
          </a:p>
        </p:txBody>
      </p:sp>
      <p:sp>
        <p:nvSpPr>
          <p:cNvPr id="1898707482" name="Google Shape;2316;p220"/>
          <p:cNvSpPr txBox="1"/>
          <p:nvPr>
            <p:ph type="body" idx="8"/>
          </p:nvPr>
        </p:nvSpPr>
        <p:spPr bwMode="auto">
          <a:xfrm>
            <a:off x="6036365" y="5021843"/>
            <a:ext cx="2267700" cy="277200"/>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AUTO DETECT</a:t>
            </a:r>
            <a:endParaRPr/>
          </a:p>
        </p:txBody>
      </p:sp>
      <p:sp>
        <p:nvSpPr>
          <p:cNvPr id="397798469" name="Google Shape;2317;p220"/>
          <p:cNvSpPr txBox="1"/>
          <p:nvPr>
            <p:ph type="title"/>
          </p:nvPr>
        </p:nvSpPr>
        <p:spPr bwMode="auto">
          <a:xfrm>
            <a:off x="623887" y="939313"/>
            <a:ext cx="10944300" cy="443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800"/>
              <a:buNone/>
              <a:defRPr/>
            </a:pPr>
            <a:r>
              <a:rPr lang="en-US"/>
              <a:t>CATEGORIZE &amp; RANK THE REMOTE OFFICE</a:t>
            </a:r>
            <a:endParaRPr/>
          </a:p>
        </p:txBody>
      </p:sp>
      <p:sp>
        <p:nvSpPr>
          <p:cNvPr id="1335215759" name="Google Shape;2318;p220"/>
          <p:cNvSpPr txBox="1"/>
          <p:nvPr>
            <p:ph type="body" idx="9"/>
          </p:nvPr>
        </p:nvSpPr>
        <p:spPr bwMode="auto">
          <a:xfrm>
            <a:off x="8801141" y="5340109"/>
            <a:ext cx="2267700" cy="831299"/>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800"/>
              <a:buNone/>
              <a:defRPr/>
            </a:pPr>
            <a:r>
              <a:rPr lang="en-US"/>
              <a:t>FIND RENTALS WITH THE BEST OFFICE</a:t>
            </a:r>
            <a:endParaRPr/>
          </a:p>
        </p:txBody>
      </p:sp>
      <p:sp>
        <p:nvSpPr>
          <p:cNvPr id="2108882145" name="Google Shape;2319;p220"/>
          <p:cNvSpPr txBox="1"/>
          <p:nvPr/>
        </p:nvSpPr>
        <p:spPr bwMode="auto">
          <a:xfrm>
            <a:off x="0" y="0"/>
            <a:ext cx="2854500"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FIND A LONGER VACATION</a:t>
            </a:r>
            <a:endParaRPr sz="1600" b="1" i="0" u="none" strike="noStrike" cap="none">
              <a:solidFill>
                <a:srgbClr val="FFFFFF"/>
              </a:solidFill>
              <a:latin typeface="Montserrat"/>
              <a:ea typeface="Montserrat"/>
              <a:cs typeface="Montserrat"/>
            </a:endParaRPr>
          </a:p>
        </p:txBody>
      </p:sp>
      <p:cxnSp>
        <p:nvCxnSpPr>
          <p:cNvPr id="1213300245" name="Google Shape;2320;p220"/>
          <p:cNvCxnSpPr/>
          <p:nvPr/>
        </p:nvCxnSpPr>
        <p:spPr bwMode="auto">
          <a:xfrm>
            <a:off x="2914110" y="3221267"/>
            <a:ext cx="1005900" cy="0"/>
          </a:xfrm>
          <a:prstGeom prst="straightConnector1">
            <a:avLst/>
          </a:prstGeom>
          <a:noFill/>
          <a:ln w="9525" cap="flat" cmpd="sng">
            <a:solidFill>
              <a:schemeClr val="accent2"/>
            </a:solidFill>
            <a:prstDash val="solid"/>
            <a:round/>
            <a:headEnd type="none" w="sm" len="sm"/>
            <a:tailEnd type="triangle" w="med" len="med"/>
          </a:ln>
        </p:spPr>
      </p:cxnSp>
      <p:cxnSp>
        <p:nvCxnSpPr>
          <p:cNvPr id="913934221" name="Google Shape;2321;p220"/>
          <p:cNvCxnSpPr/>
          <p:nvPr/>
        </p:nvCxnSpPr>
        <p:spPr bwMode="auto">
          <a:xfrm>
            <a:off x="5593080" y="2658205"/>
            <a:ext cx="1005900" cy="0"/>
          </a:xfrm>
          <a:prstGeom prst="straightConnector1">
            <a:avLst/>
          </a:prstGeom>
          <a:noFill/>
          <a:ln w="9525" cap="flat" cmpd="sng">
            <a:solidFill>
              <a:srgbClr val="D8D8D8"/>
            </a:solidFill>
            <a:prstDash val="solid"/>
            <a:round/>
            <a:headEnd type="none" w="sm" len="sm"/>
            <a:tailEnd type="triangle" w="med" len="med"/>
          </a:ln>
        </p:spPr>
      </p:cxnSp>
      <p:cxnSp>
        <p:nvCxnSpPr>
          <p:cNvPr id="627375654" name="Google Shape;2322;p220"/>
          <p:cNvCxnSpPr/>
          <p:nvPr/>
        </p:nvCxnSpPr>
        <p:spPr bwMode="auto">
          <a:xfrm>
            <a:off x="5593080" y="3118641"/>
            <a:ext cx="1005900" cy="0"/>
          </a:xfrm>
          <a:prstGeom prst="straightConnector1">
            <a:avLst/>
          </a:prstGeom>
          <a:noFill/>
          <a:ln w="9525" cap="flat" cmpd="sng">
            <a:solidFill>
              <a:schemeClr val="accent2"/>
            </a:solidFill>
            <a:prstDash val="solid"/>
            <a:round/>
            <a:headEnd type="none" w="sm" len="sm"/>
            <a:tailEnd type="triangle" w="med" len="med"/>
          </a:ln>
        </p:spPr>
      </p:cxnSp>
      <p:cxnSp>
        <p:nvCxnSpPr>
          <p:cNvPr id="766692628" name="Google Shape;2323;p220"/>
          <p:cNvCxnSpPr/>
          <p:nvPr/>
        </p:nvCxnSpPr>
        <p:spPr bwMode="auto">
          <a:xfrm>
            <a:off x="5593080" y="3685094"/>
            <a:ext cx="1005900" cy="0"/>
          </a:xfrm>
          <a:prstGeom prst="straightConnector1">
            <a:avLst/>
          </a:prstGeom>
          <a:noFill/>
          <a:ln w="9525" cap="flat" cmpd="sng">
            <a:solidFill>
              <a:schemeClr val="accent2"/>
            </a:solidFill>
            <a:prstDash val="solid"/>
            <a:round/>
            <a:headEnd type="none" w="sm" len="sm"/>
            <a:tailEnd type="triangle" w="med" len="med"/>
          </a:ln>
        </p:spPr>
      </p:cxnSp>
      <p:cxnSp>
        <p:nvCxnSpPr>
          <p:cNvPr id="698394440" name="Google Shape;2324;p220"/>
          <p:cNvCxnSpPr/>
          <p:nvPr/>
        </p:nvCxnSpPr>
        <p:spPr bwMode="auto">
          <a:xfrm>
            <a:off x="5593080" y="4106390"/>
            <a:ext cx="1005900" cy="0"/>
          </a:xfrm>
          <a:prstGeom prst="straightConnector1">
            <a:avLst/>
          </a:prstGeom>
          <a:noFill/>
          <a:ln w="9525" cap="flat" cmpd="sng">
            <a:solidFill>
              <a:srgbClr val="10101F"/>
            </a:solidFill>
            <a:prstDash val="solid"/>
            <a:round/>
            <a:headEnd type="none" w="sm" len="sm"/>
            <a:tailEnd type="triangle" w="med" len="med"/>
          </a:ln>
        </p:spPr>
      </p:cxnSp>
      <p:pic>
        <p:nvPicPr>
          <p:cNvPr id="757296928" name="Google Shape;2325;p220"/>
          <p:cNvPicPr/>
          <p:nvPr/>
        </p:nvPicPr>
        <p:blipFill>
          <a:blip r:embed="rId3">
            <a:alphaModFix/>
          </a:blip>
          <a:srcRect l="0" t="0" r="0" b="0"/>
          <a:stretch/>
        </p:blipFill>
        <p:spPr bwMode="auto">
          <a:xfrm>
            <a:off x="1562969" y="2008192"/>
            <a:ext cx="1148505" cy="2569923"/>
          </a:xfrm>
          <a:prstGeom prst="rect">
            <a:avLst/>
          </a:prstGeom>
          <a:noFill/>
          <a:ln>
            <a:noFill/>
          </a:ln>
        </p:spPr>
      </p:pic>
      <p:pic>
        <p:nvPicPr>
          <p:cNvPr id="1394050930" name="Google Shape;2326;p220"/>
          <p:cNvPicPr/>
          <p:nvPr/>
        </p:nvPicPr>
        <p:blipFill>
          <a:blip r:embed="rId4">
            <a:alphaModFix/>
          </a:blip>
          <a:srcRect l="0" t="0" r="0" b="0"/>
          <a:stretch/>
        </p:blipFill>
        <p:spPr bwMode="auto">
          <a:xfrm>
            <a:off x="4139672" y="1910310"/>
            <a:ext cx="1069466" cy="2428824"/>
          </a:xfrm>
          <a:prstGeom prst="rect">
            <a:avLst/>
          </a:prstGeom>
          <a:noFill/>
          <a:ln>
            <a:noFill/>
          </a:ln>
        </p:spPr>
      </p:pic>
      <p:pic>
        <p:nvPicPr>
          <p:cNvPr id="1035841657" name="Google Shape;2327;p220"/>
          <p:cNvPicPr/>
          <p:nvPr/>
        </p:nvPicPr>
        <p:blipFill>
          <a:blip r:embed="rId5">
            <a:alphaModFix/>
          </a:blip>
          <a:srcRect l="0" t="0" r="0" b="0"/>
          <a:stretch/>
        </p:blipFill>
        <p:spPr bwMode="auto">
          <a:xfrm>
            <a:off x="4515741" y="4254237"/>
            <a:ext cx="312447" cy="323878"/>
          </a:xfrm>
          <a:prstGeom prst="rect">
            <a:avLst/>
          </a:prstGeom>
          <a:noFill/>
          <a:ln>
            <a:noFill/>
          </a:ln>
        </p:spPr>
      </p:pic>
      <p:cxnSp>
        <p:nvCxnSpPr>
          <p:cNvPr id="1223834853" name="Google Shape;2328;p220"/>
          <p:cNvCxnSpPr/>
          <p:nvPr/>
        </p:nvCxnSpPr>
        <p:spPr bwMode="auto">
          <a:xfrm>
            <a:off x="5533445" y="2187753"/>
            <a:ext cx="1005900" cy="0"/>
          </a:xfrm>
          <a:prstGeom prst="straightConnector1">
            <a:avLst/>
          </a:prstGeom>
          <a:noFill/>
          <a:ln w="9525" cap="flat" cmpd="sng">
            <a:solidFill>
              <a:schemeClr val="accent2"/>
            </a:solidFill>
            <a:prstDash val="solid"/>
            <a:round/>
            <a:headEnd type="none" w="sm" len="sm"/>
            <a:tailEnd type="triangle" w="med" len="med"/>
          </a:ln>
        </p:spPr>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sp>
        <p:nvSpPr>
          <p:cNvPr id="308458024" name="Google Shape;2334;p221"/>
          <p:cNvSpPr/>
          <p:nvPr/>
        </p:nvSpPr>
        <p:spPr bwMode="auto">
          <a:xfrm>
            <a:off x="0" y="5868"/>
            <a:ext cx="12192000" cy="6852132"/>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431822372" name="Google Shape;2335;p221"/>
          <p:cNvSpPr txBox="1"/>
          <p:nvPr>
            <p:ph type="body" idx="3"/>
          </p:nvPr>
        </p:nvSpPr>
        <p:spPr bwMode="auto">
          <a:xfrm>
            <a:off x="896026" y="1743537"/>
            <a:ext cx="2380571" cy="553998"/>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accent1"/>
              </a:buClr>
              <a:buSzPts val="1600"/>
              <a:buNone/>
              <a:defRPr/>
            </a:pPr>
            <a:r>
              <a:rPr lang="en-US" b="1">
                <a:latin typeface="Montserrat"/>
                <a:ea typeface="Montserrat"/>
                <a:cs typeface="Montserrat"/>
              </a:rPr>
              <a:t>FAMILIES</a:t>
            </a:r>
            <a:endParaRPr/>
          </a:p>
        </p:txBody>
      </p:sp>
      <p:sp>
        <p:nvSpPr>
          <p:cNvPr id="1650221674" name="Google Shape;2336;p221"/>
          <p:cNvSpPr txBox="1"/>
          <p:nvPr>
            <p:ph type="body" idx="5"/>
          </p:nvPr>
        </p:nvSpPr>
        <p:spPr bwMode="auto">
          <a:xfrm>
            <a:off x="3750577" y="1743537"/>
            <a:ext cx="2380571" cy="553998"/>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accent1"/>
              </a:buClr>
              <a:buSzPts val="1600"/>
              <a:buNone/>
              <a:defRPr/>
            </a:pPr>
            <a:r>
              <a:rPr lang="en-US" b="1">
                <a:latin typeface="Montserrat"/>
                <a:ea typeface="Montserrat"/>
                <a:cs typeface="Montserrat"/>
              </a:rPr>
              <a:t>EMPLOYEES</a:t>
            </a:r>
            <a:endParaRPr/>
          </a:p>
        </p:txBody>
      </p:sp>
      <p:sp>
        <p:nvSpPr>
          <p:cNvPr id="479396285" name="Google Shape;2337;p221"/>
          <p:cNvSpPr txBox="1"/>
          <p:nvPr>
            <p:ph type="body" idx="7"/>
          </p:nvPr>
        </p:nvSpPr>
        <p:spPr bwMode="auto">
          <a:xfrm>
            <a:off x="6605128" y="1743537"/>
            <a:ext cx="2380571" cy="553998"/>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accent1"/>
              </a:buClr>
              <a:buSzPts val="1600"/>
              <a:buNone/>
              <a:defRPr/>
            </a:pPr>
            <a:r>
              <a:rPr lang="en-US" b="1">
                <a:latin typeface="Montserrat"/>
                <a:ea typeface="Montserrat"/>
                <a:cs typeface="Montserrat"/>
              </a:rPr>
              <a:t>EMPLOYERS</a:t>
            </a:r>
            <a:endParaRPr/>
          </a:p>
        </p:txBody>
      </p:sp>
      <p:sp>
        <p:nvSpPr>
          <p:cNvPr id="2120578212" name="Google Shape;2338;p221"/>
          <p:cNvSpPr txBox="1"/>
          <p:nvPr>
            <p:ph type="body" idx="9"/>
          </p:nvPr>
        </p:nvSpPr>
        <p:spPr bwMode="auto">
          <a:xfrm>
            <a:off x="9296393" y="1743537"/>
            <a:ext cx="3665992" cy="553998"/>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accent1"/>
              </a:buClr>
              <a:buSzPts val="1600"/>
              <a:buNone/>
              <a:defRPr/>
            </a:pPr>
            <a:r>
              <a:rPr lang="en-US" b="1">
                <a:latin typeface="Montserrat"/>
                <a:ea typeface="Montserrat"/>
                <a:cs typeface="Montserrat"/>
              </a:rPr>
              <a:t>INVESTORS</a:t>
            </a:r>
            <a:endParaRPr/>
          </a:p>
        </p:txBody>
      </p:sp>
      <p:sp>
        <p:nvSpPr>
          <p:cNvPr id="2085824448" name="Google Shape;2339;p221"/>
          <p:cNvSpPr txBox="1"/>
          <p:nvPr/>
        </p:nvSpPr>
        <p:spPr bwMode="auto">
          <a:xfrm>
            <a:off x="0" y="0"/>
            <a:ext cx="2854551"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EVERYONE BENEFITS</a:t>
            </a:r>
            <a:endParaRPr/>
          </a:p>
        </p:txBody>
      </p:sp>
      <p:pic>
        <p:nvPicPr>
          <p:cNvPr id="129678006" name="Google Shape;2340;p221"/>
          <p:cNvPicPr/>
          <p:nvPr/>
        </p:nvPicPr>
        <p:blipFill>
          <a:blip r:embed="rId3">
            <a:alphaModFix/>
          </a:blip>
          <a:srcRect l="0" t="0" r="0" b="17956"/>
          <a:stretch/>
        </p:blipFill>
        <p:spPr bwMode="auto">
          <a:xfrm>
            <a:off x="3865327" y="1019902"/>
            <a:ext cx="1272726" cy="1044178"/>
          </a:xfrm>
          <a:prstGeom prst="rect">
            <a:avLst/>
          </a:prstGeom>
          <a:noFill/>
          <a:ln>
            <a:noFill/>
          </a:ln>
        </p:spPr>
      </p:pic>
      <p:pic>
        <p:nvPicPr>
          <p:cNvPr id="519281291" name="Google Shape;2341;p221" descr="Shape&#10;&#10;Description automatically generated with low confidence"/>
          <p:cNvPicPr/>
          <p:nvPr/>
        </p:nvPicPr>
        <p:blipFill>
          <a:blip r:embed="rId4">
            <a:alphaModFix/>
          </a:blip>
          <a:srcRect l="0" t="0" r="0" b="17673"/>
          <a:stretch/>
        </p:blipFill>
        <p:spPr bwMode="auto">
          <a:xfrm>
            <a:off x="6657391" y="1084616"/>
            <a:ext cx="1138022" cy="936894"/>
          </a:xfrm>
          <a:prstGeom prst="rect">
            <a:avLst/>
          </a:prstGeom>
          <a:noFill/>
          <a:ln>
            <a:noFill/>
          </a:ln>
        </p:spPr>
      </p:pic>
      <p:pic>
        <p:nvPicPr>
          <p:cNvPr id="1291856023" name="Google Shape;2342;p221" descr="Shape&#10;&#10;Description automatically generated with low confidence"/>
          <p:cNvPicPr/>
          <p:nvPr/>
        </p:nvPicPr>
        <p:blipFill>
          <a:blip r:embed="rId5">
            <a:alphaModFix/>
          </a:blip>
          <a:srcRect l="0" t="0" r="0" b="20751"/>
          <a:stretch/>
        </p:blipFill>
        <p:spPr bwMode="auto">
          <a:xfrm>
            <a:off x="9296392" y="1221437"/>
            <a:ext cx="1008346" cy="799099"/>
          </a:xfrm>
          <a:prstGeom prst="rect">
            <a:avLst/>
          </a:prstGeom>
          <a:noFill/>
          <a:ln>
            <a:noFill/>
          </a:ln>
        </p:spPr>
      </p:pic>
      <p:pic>
        <p:nvPicPr>
          <p:cNvPr id="1864618601" name="Google Shape;2343;p221" descr="Shape&#10;&#10;Description automatically generated with low confidence"/>
          <p:cNvPicPr/>
          <p:nvPr/>
        </p:nvPicPr>
        <p:blipFill>
          <a:blip r:embed="rId6">
            <a:alphaModFix/>
          </a:blip>
          <a:srcRect l="0" t="0" r="0" b="24909"/>
          <a:stretch/>
        </p:blipFill>
        <p:spPr bwMode="auto">
          <a:xfrm>
            <a:off x="896025" y="911693"/>
            <a:ext cx="1562804" cy="1173508"/>
          </a:xfrm>
          <a:prstGeom prst="rect">
            <a:avLst/>
          </a:prstGeom>
          <a:noFill/>
          <a:ln>
            <a:noFill/>
          </a:ln>
        </p:spPr>
      </p:pic>
      <p:cxnSp>
        <p:nvCxnSpPr>
          <p:cNvPr id="1453975274" name="Google Shape;2344;p221"/>
          <p:cNvCxnSpPr/>
          <p:nvPr/>
        </p:nvCxnSpPr>
        <p:spPr bwMode="auto">
          <a:xfrm>
            <a:off x="1009871" y="2364603"/>
            <a:ext cx="0" cy="4023360"/>
          </a:xfrm>
          <a:prstGeom prst="straightConnector1">
            <a:avLst/>
          </a:prstGeom>
          <a:noFill/>
          <a:ln w="9525" cap="flat" cmpd="sng">
            <a:solidFill>
              <a:srgbClr val="D8D8D8"/>
            </a:solidFill>
            <a:prstDash val="solid"/>
            <a:round/>
            <a:headEnd type="none" w="sm" len="sm"/>
            <a:tailEnd type="none" w="sm" len="sm"/>
          </a:ln>
        </p:spPr>
      </p:cxnSp>
      <p:cxnSp>
        <p:nvCxnSpPr>
          <p:cNvPr id="2061112245" name="Google Shape;2345;p221"/>
          <p:cNvCxnSpPr/>
          <p:nvPr/>
        </p:nvCxnSpPr>
        <p:spPr bwMode="auto">
          <a:xfrm>
            <a:off x="3804703" y="2364603"/>
            <a:ext cx="0" cy="4023360"/>
          </a:xfrm>
          <a:prstGeom prst="straightConnector1">
            <a:avLst/>
          </a:prstGeom>
          <a:noFill/>
          <a:ln w="9525" cap="flat" cmpd="sng">
            <a:solidFill>
              <a:srgbClr val="D8D8D8"/>
            </a:solidFill>
            <a:prstDash val="solid"/>
            <a:round/>
            <a:headEnd type="none" w="sm" len="sm"/>
            <a:tailEnd type="none" w="sm" len="sm"/>
          </a:ln>
        </p:spPr>
      </p:cxnSp>
      <p:cxnSp>
        <p:nvCxnSpPr>
          <p:cNvPr id="1176642526" name="Google Shape;2346;p221"/>
          <p:cNvCxnSpPr/>
          <p:nvPr/>
        </p:nvCxnSpPr>
        <p:spPr bwMode="auto">
          <a:xfrm>
            <a:off x="6599535" y="2364603"/>
            <a:ext cx="0" cy="4023360"/>
          </a:xfrm>
          <a:prstGeom prst="straightConnector1">
            <a:avLst/>
          </a:prstGeom>
          <a:noFill/>
          <a:ln w="9525" cap="flat" cmpd="sng">
            <a:solidFill>
              <a:srgbClr val="D8D8D8"/>
            </a:solidFill>
            <a:prstDash val="solid"/>
            <a:round/>
            <a:headEnd type="none" w="sm" len="sm"/>
            <a:tailEnd type="none" w="sm" len="sm"/>
          </a:ln>
        </p:spPr>
      </p:cxnSp>
      <p:cxnSp>
        <p:nvCxnSpPr>
          <p:cNvPr id="49504922" name="Google Shape;2347;p221"/>
          <p:cNvCxnSpPr/>
          <p:nvPr/>
        </p:nvCxnSpPr>
        <p:spPr bwMode="auto">
          <a:xfrm>
            <a:off x="9394366" y="2364603"/>
            <a:ext cx="0" cy="4023360"/>
          </a:xfrm>
          <a:prstGeom prst="straightConnector1">
            <a:avLst/>
          </a:prstGeom>
          <a:noFill/>
          <a:ln w="9525" cap="flat" cmpd="sng">
            <a:solidFill>
              <a:srgbClr val="D8D8D8"/>
            </a:solidFill>
            <a:prstDash val="solid"/>
            <a:round/>
            <a:headEnd type="none" w="sm" len="sm"/>
            <a:tailEnd type="none" w="sm" len="sm"/>
          </a:ln>
        </p:spPr>
      </p:cxnSp>
      <p:sp>
        <p:nvSpPr>
          <p:cNvPr id="661590397" name="Google Shape;2348;p221"/>
          <p:cNvSpPr txBox="1"/>
          <p:nvPr/>
        </p:nvSpPr>
        <p:spPr bwMode="auto">
          <a:xfrm>
            <a:off x="3813784" y="2380620"/>
            <a:ext cx="2830913" cy="1287532"/>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Learn more about the future of work while travel</a:t>
            </a:r>
            <a:endParaRPr/>
          </a:p>
          <a:p>
            <a:pPr marL="182880" marR="0" lvl="0" indent="0" algn="l" rtl="0">
              <a:lnSpc>
                <a:spcPct val="100000"/>
              </a:lnSpc>
              <a:spcBef>
                <a:spcPts val="600"/>
              </a:spcBef>
              <a:spcAft>
                <a:spcPts val="0"/>
              </a:spcAft>
              <a:buClr>
                <a:schemeClr val="dk1"/>
              </a:buClr>
              <a:buSzPts val="1800"/>
              <a:buFont typeface="Arial"/>
              <a:buNone/>
              <a:defRPr/>
            </a:pPr>
            <a:endParaRPr sz="2400" b="0" i="0" u="none" strike="noStrike" cap="none">
              <a:solidFill>
                <a:schemeClr val="dk1"/>
              </a:solidFill>
              <a:latin typeface="Montserrat"/>
              <a:ea typeface="Montserrat"/>
              <a:cs typeface="Montserrat"/>
            </a:endParaRPr>
          </a:p>
        </p:txBody>
      </p:sp>
      <p:sp>
        <p:nvSpPr>
          <p:cNvPr id="105427736" name="Google Shape;2349;p221"/>
          <p:cNvSpPr txBox="1"/>
          <p:nvPr/>
        </p:nvSpPr>
        <p:spPr bwMode="auto">
          <a:xfrm>
            <a:off x="9448797" y="2262882"/>
            <a:ext cx="2651760" cy="1661993"/>
          </a:xfrm>
          <a:prstGeom prst="rect">
            <a:avLst/>
          </a:prstGeom>
          <a:noFill/>
          <a:ln>
            <a:noFill/>
          </a:ln>
        </p:spPr>
        <p:txBody>
          <a:bodyPr spcFirstLastPara="1" wrap="square" lIns="0" tIns="0" rIns="0" bIns="0" anchor="t" anchorCtr="0">
            <a:spAutoFit/>
          </a:bodyPr>
          <a:lstStyle/>
          <a:p>
            <a:pPr marL="457200" marR="0" lvl="0" indent="-228600" algn="l" rtl="0">
              <a:lnSpc>
                <a:spcPct val="100000"/>
              </a:lnSpc>
              <a:spcBef>
                <a:spcPts val="2400"/>
              </a:spcBef>
              <a:spcAft>
                <a:spcPts val="0"/>
              </a:spcAft>
              <a:buClr>
                <a:schemeClr val="dk1"/>
              </a:buClr>
              <a:buSzPts val="1800"/>
              <a:buFont typeface="Arial"/>
              <a:buNone/>
              <a:defRPr/>
            </a:pPr>
            <a:endParaRPr sz="1600" b="0" i="0" u="none" strike="noStrike" cap="none">
              <a:solidFill>
                <a:schemeClr val="dk1"/>
              </a:solidFill>
              <a:latin typeface="Montserrat"/>
              <a:ea typeface="Montserrat"/>
              <a:cs typeface="Montserrat"/>
            </a:endParaRPr>
          </a:p>
          <a:p>
            <a:pPr marL="457200" marR="0" lvl="0" indent="-228600" algn="l" rtl="0">
              <a:lnSpc>
                <a:spcPct val="100000"/>
              </a:lnSpc>
              <a:spcBef>
                <a:spcPts val="2400"/>
              </a:spcBef>
              <a:spcAft>
                <a:spcPts val="0"/>
              </a:spcAft>
              <a:buClr>
                <a:schemeClr val="dk1"/>
              </a:buClr>
              <a:buSzPts val="1800"/>
              <a:buFont typeface="Arial"/>
              <a:buNone/>
              <a:defRPr/>
            </a:pPr>
            <a:endParaRPr sz="1600" b="0" i="0" u="none" strike="noStrike" cap="none">
              <a:solidFill>
                <a:schemeClr val="dk1"/>
              </a:solidFill>
              <a:latin typeface="Montserrat"/>
              <a:ea typeface="Montserrat"/>
              <a:cs typeface="Montserrat"/>
            </a:endParaRPr>
          </a:p>
          <a:p>
            <a:pPr marL="457200" marR="0" lvl="0" indent="-228600" algn="l" rtl="0">
              <a:lnSpc>
                <a:spcPct val="100000"/>
              </a:lnSpc>
              <a:spcBef>
                <a:spcPts val="2400"/>
              </a:spcBef>
              <a:spcAft>
                <a:spcPts val="0"/>
              </a:spcAft>
              <a:buClr>
                <a:schemeClr val="dk1"/>
              </a:buClr>
              <a:buSzPts val="1800"/>
              <a:buFont typeface="Arial"/>
              <a:buNone/>
              <a:defRPr/>
            </a:pPr>
            <a:endParaRPr sz="1600" b="0" i="0" u="none" strike="noStrike" cap="none">
              <a:solidFill>
                <a:schemeClr val="dk1"/>
              </a:solidFill>
              <a:latin typeface="Montserrat"/>
              <a:ea typeface="Montserrat"/>
              <a:cs typeface="Montserrat"/>
            </a:endParaRPr>
          </a:p>
        </p:txBody>
      </p:sp>
      <p:sp>
        <p:nvSpPr>
          <p:cNvPr id="793093626" name="Google Shape;2350;p221"/>
          <p:cNvSpPr txBox="1"/>
          <p:nvPr/>
        </p:nvSpPr>
        <p:spPr bwMode="auto">
          <a:xfrm>
            <a:off x="127099" y="2874001"/>
            <a:ext cx="8486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a:solidFill>
                  <a:srgbClr val="7F7F7F"/>
                </a:solidFill>
                <a:latin typeface="Montserrat"/>
                <a:ea typeface="Montserrat"/>
                <a:cs typeface="Montserrat"/>
              </a:rPr>
              <a:t>Phase-0</a:t>
            </a:r>
            <a:endParaRPr/>
          </a:p>
          <a:p>
            <a:pPr marL="0" marR="0" lvl="0" indent="0" algn="ctr" rtl="0">
              <a:spcBef>
                <a:spcPts val="0"/>
              </a:spcBef>
              <a:spcAft>
                <a:spcPts val="0"/>
              </a:spcAft>
              <a:buNone/>
              <a:defRPr/>
            </a:pPr>
            <a:r>
              <a:rPr lang="en-US" sz="1200">
                <a:solidFill>
                  <a:srgbClr val="7F7F7F"/>
                </a:solidFill>
                <a:latin typeface="Montserrat"/>
                <a:ea typeface="Montserrat"/>
                <a:cs typeface="Montserrat"/>
              </a:rPr>
              <a:t>Seed</a:t>
            </a:r>
            <a:endParaRPr/>
          </a:p>
        </p:txBody>
      </p:sp>
      <p:cxnSp>
        <p:nvCxnSpPr>
          <p:cNvPr id="1388502544" name="Google Shape;2351;p221"/>
          <p:cNvCxnSpPr/>
          <p:nvPr/>
        </p:nvCxnSpPr>
        <p:spPr bwMode="auto">
          <a:xfrm rot="10800000">
            <a:off x="239485" y="3526529"/>
            <a:ext cx="11049000" cy="0"/>
          </a:xfrm>
          <a:prstGeom prst="straightConnector1">
            <a:avLst/>
          </a:prstGeom>
          <a:noFill/>
          <a:ln>
            <a:noFill/>
          </a:ln>
        </p:spPr>
      </p:cxnSp>
      <p:cxnSp>
        <p:nvCxnSpPr>
          <p:cNvPr id="1350800772" name="Google Shape;2352;p221"/>
          <p:cNvCxnSpPr/>
          <p:nvPr/>
        </p:nvCxnSpPr>
        <p:spPr bwMode="auto">
          <a:xfrm rot="10800000">
            <a:off x="239485" y="2364603"/>
            <a:ext cx="11430000" cy="0"/>
          </a:xfrm>
          <a:prstGeom prst="straightConnector1">
            <a:avLst/>
          </a:prstGeom>
          <a:noFill/>
          <a:ln w="9525" cap="flat" cmpd="sng">
            <a:solidFill>
              <a:srgbClr val="D8D8D8"/>
            </a:solidFill>
            <a:prstDash val="dash"/>
            <a:round/>
            <a:headEnd type="none" w="sm" len="sm"/>
            <a:tailEnd type="none" w="sm" len="sm"/>
          </a:ln>
        </p:spPr>
      </p:cxnSp>
      <p:sp>
        <p:nvSpPr>
          <p:cNvPr id="1749874177" name="Google Shape;2353;p221"/>
          <p:cNvSpPr txBox="1"/>
          <p:nvPr/>
        </p:nvSpPr>
        <p:spPr bwMode="auto">
          <a:xfrm>
            <a:off x="62826" y="4338152"/>
            <a:ext cx="8486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a:solidFill>
                  <a:srgbClr val="7F7F7F"/>
                </a:solidFill>
                <a:latin typeface="Montserrat"/>
                <a:ea typeface="Montserrat"/>
                <a:cs typeface="Montserrat"/>
              </a:rPr>
              <a:t>Phase-1</a:t>
            </a:r>
            <a:endParaRPr/>
          </a:p>
          <a:p>
            <a:pPr marL="0" marR="0" lvl="0" indent="0" algn="ctr" rtl="0">
              <a:spcBef>
                <a:spcPts val="0"/>
              </a:spcBef>
              <a:spcAft>
                <a:spcPts val="0"/>
              </a:spcAft>
              <a:buNone/>
              <a:defRPr/>
            </a:pPr>
            <a:r>
              <a:rPr lang="en-US" sz="1200">
                <a:solidFill>
                  <a:srgbClr val="7F7F7F"/>
                </a:solidFill>
                <a:latin typeface="Montserrat"/>
                <a:ea typeface="Montserrat"/>
                <a:cs typeface="Montserrat"/>
              </a:rPr>
              <a:t>Launch</a:t>
            </a:r>
            <a:endParaRPr/>
          </a:p>
        </p:txBody>
      </p:sp>
      <p:sp>
        <p:nvSpPr>
          <p:cNvPr id="1006729580" name="Google Shape;2354;p221"/>
          <p:cNvSpPr txBox="1"/>
          <p:nvPr/>
        </p:nvSpPr>
        <p:spPr bwMode="auto">
          <a:xfrm>
            <a:off x="72060" y="5802302"/>
            <a:ext cx="848657"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a:solidFill>
                  <a:srgbClr val="7F7F7F"/>
                </a:solidFill>
                <a:latin typeface="Montserrat"/>
                <a:ea typeface="Montserrat"/>
                <a:cs typeface="Montserrat"/>
              </a:rPr>
              <a:t>Phase-2</a:t>
            </a:r>
            <a:endParaRPr/>
          </a:p>
          <a:p>
            <a:pPr marL="0" marR="0" lvl="0" indent="0" algn="ctr" rtl="0">
              <a:spcBef>
                <a:spcPts val="0"/>
              </a:spcBef>
              <a:spcAft>
                <a:spcPts val="0"/>
              </a:spcAft>
              <a:buNone/>
              <a:defRPr/>
            </a:pPr>
            <a:r>
              <a:rPr lang="en-US" sz="1200">
                <a:solidFill>
                  <a:srgbClr val="7F7F7F"/>
                </a:solidFill>
                <a:latin typeface="Montserrat"/>
                <a:ea typeface="Montserrat"/>
                <a:cs typeface="Montserrat"/>
              </a:rPr>
              <a:t>Build</a:t>
            </a:r>
            <a:endParaRPr/>
          </a:p>
        </p:txBody>
      </p:sp>
      <p:cxnSp>
        <p:nvCxnSpPr>
          <p:cNvPr id="1121497728" name="Google Shape;2355;p221"/>
          <p:cNvCxnSpPr/>
          <p:nvPr/>
        </p:nvCxnSpPr>
        <p:spPr bwMode="auto">
          <a:xfrm rot="10800000">
            <a:off x="246964" y="3845063"/>
            <a:ext cx="11430000" cy="0"/>
          </a:xfrm>
          <a:prstGeom prst="straightConnector1">
            <a:avLst/>
          </a:prstGeom>
          <a:noFill/>
          <a:ln w="9525" cap="flat" cmpd="sng">
            <a:solidFill>
              <a:srgbClr val="D8D8D8"/>
            </a:solidFill>
            <a:prstDash val="dash"/>
            <a:round/>
            <a:headEnd type="none" w="sm" len="sm"/>
            <a:tailEnd type="none" w="sm" len="sm"/>
          </a:ln>
        </p:spPr>
      </p:cxnSp>
      <p:cxnSp>
        <p:nvCxnSpPr>
          <p:cNvPr id="968085561" name="Google Shape;2356;p221"/>
          <p:cNvCxnSpPr/>
          <p:nvPr/>
        </p:nvCxnSpPr>
        <p:spPr bwMode="auto">
          <a:xfrm rot="10800000">
            <a:off x="246964" y="5300865"/>
            <a:ext cx="11430000" cy="0"/>
          </a:xfrm>
          <a:prstGeom prst="straightConnector1">
            <a:avLst/>
          </a:prstGeom>
          <a:noFill/>
          <a:ln w="9525" cap="flat" cmpd="sng">
            <a:solidFill>
              <a:srgbClr val="D8D8D8"/>
            </a:solidFill>
            <a:prstDash val="dash"/>
            <a:round/>
            <a:headEnd type="none" w="sm" len="sm"/>
            <a:tailEnd type="none" w="sm" len="sm"/>
          </a:ln>
        </p:spPr>
      </p:cxnSp>
      <p:sp>
        <p:nvSpPr>
          <p:cNvPr id="372761282" name="Google Shape;2357;p221"/>
          <p:cNvSpPr txBox="1"/>
          <p:nvPr/>
        </p:nvSpPr>
        <p:spPr bwMode="auto">
          <a:xfrm>
            <a:off x="6607959" y="2380620"/>
            <a:ext cx="2830913" cy="595035"/>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Help design the ideal remote office space</a:t>
            </a:r>
            <a:endParaRPr sz="2400" b="0" i="0" u="none" strike="noStrike" cap="none">
              <a:solidFill>
                <a:schemeClr val="dk1"/>
              </a:solidFill>
              <a:latin typeface="Montserrat"/>
              <a:ea typeface="Montserrat"/>
              <a:cs typeface="Montserrat"/>
            </a:endParaRPr>
          </a:p>
        </p:txBody>
      </p:sp>
      <p:sp>
        <p:nvSpPr>
          <p:cNvPr id="83412914" name="Google Shape;2358;p221"/>
          <p:cNvSpPr txBox="1"/>
          <p:nvPr/>
        </p:nvSpPr>
        <p:spPr bwMode="auto">
          <a:xfrm>
            <a:off x="9402134" y="2380620"/>
            <a:ext cx="2830913" cy="348813"/>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Engagement</a:t>
            </a:r>
            <a:endParaRPr/>
          </a:p>
        </p:txBody>
      </p:sp>
      <p:sp>
        <p:nvSpPr>
          <p:cNvPr id="1204097097" name="Google Shape;2359;p221"/>
          <p:cNvSpPr txBox="1"/>
          <p:nvPr/>
        </p:nvSpPr>
        <p:spPr bwMode="auto">
          <a:xfrm>
            <a:off x="1019608" y="2380620"/>
            <a:ext cx="2830913" cy="14630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a:t>
            </a:r>
            <a:endParaRPr sz="2400" b="0" i="0" u="none" strike="noStrike" cap="none">
              <a:solidFill>
                <a:schemeClr val="dk1"/>
              </a:solidFill>
              <a:latin typeface="Montserrat"/>
              <a:ea typeface="Montserrat"/>
              <a:cs typeface="Montserrat"/>
            </a:endParaRPr>
          </a:p>
        </p:txBody>
      </p:sp>
      <p:sp>
        <p:nvSpPr>
          <p:cNvPr id="494158415" name="Google Shape;2360;p221"/>
          <p:cNvSpPr txBox="1"/>
          <p:nvPr/>
        </p:nvSpPr>
        <p:spPr bwMode="auto">
          <a:xfrm>
            <a:off x="3804703" y="3839028"/>
            <a:ext cx="2830913" cy="10464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Time at destinations</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Peace of mind</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Confidence</a:t>
            </a:r>
            <a:endParaRPr/>
          </a:p>
        </p:txBody>
      </p:sp>
      <p:sp>
        <p:nvSpPr>
          <p:cNvPr id="1952065760" name="Google Shape;2361;p221"/>
          <p:cNvSpPr txBox="1"/>
          <p:nvPr/>
        </p:nvSpPr>
        <p:spPr bwMode="auto">
          <a:xfrm>
            <a:off x="6598878" y="3839028"/>
            <a:ext cx="2830913" cy="10464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Productivity</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+Employee retention</a:t>
            </a:r>
            <a:endParaRPr sz="2400" b="0" i="0" u="none" strike="noStrike" cap="none">
              <a:solidFill>
                <a:schemeClr val="dk1"/>
              </a:solidFill>
              <a:latin typeface="Montserrat"/>
              <a:ea typeface="Montserrat"/>
              <a:cs typeface="Montserrat"/>
            </a:endParaRPr>
          </a:p>
          <a:p>
            <a:pPr marL="182880" marR="0" lvl="0" indent="0" algn="l" rtl="0">
              <a:lnSpc>
                <a:spcPct val="100000"/>
              </a:lnSpc>
              <a:spcBef>
                <a:spcPts val="800"/>
              </a:spcBef>
              <a:spcAft>
                <a:spcPts val="0"/>
              </a:spcAft>
              <a:buClr>
                <a:schemeClr val="dk1"/>
              </a:buClr>
              <a:buSzPts val="1800"/>
              <a:buFont typeface="Arial"/>
              <a:buNone/>
              <a:defRPr/>
            </a:pPr>
            <a:endParaRPr sz="1600" b="0" i="0" u="none" strike="noStrike" cap="none">
              <a:solidFill>
                <a:schemeClr val="dk1"/>
              </a:solidFill>
              <a:latin typeface="Montserrat"/>
              <a:ea typeface="Montserrat"/>
              <a:cs typeface="Montserrat"/>
            </a:endParaRPr>
          </a:p>
        </p:txBody>
      </p:sp>
      <p:sp>
        <p:nvSpPr>
          <p:cNvPr id="1187209225" name="Google Shape;2362;p221"/>
          <p:cNvSpPr txBox="1"/>
          <p:nvPr/>
        </p:nvSpPr>
        <p:spPr bwMode="auto">
          <a:xfrm>
            <a:off x="9393053" y="3839028"/>
            <a:ext cx="2830913" cy="10464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 Upselling</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New tier of service</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Longer stays</a:t>
            </a:r>
            <a:endParaRPr/>
          </a:p>
        </p:txBody>
      </p:sp>
      <p:sp>
        <p:nvSpPr>
          <p:cNvPr id="1037701784" name="Google Shape;2363;p221"/>
          <p:cNvSpPr txBox="1"/>
          <p:nvPr/>
        </p:nvSpPr>
        <p:spPr bwMode="auto">
          <a:xfrm>
            <a:off x="1010528" y="3839028"/>
            <a:ext cx="2830913" cy="10464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Time traveling together</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Quality family time</a:t>
            </a:r>
            <a:endParaRPr sz="2400" b="0" i="0" u="none" strike="noStrike" cap="none">
              <a:solidFill>
                <a:schemeClr val="dk1"/>
              </a:solidFill>
              <a:latin typeface="Montserrat"/>
              <a:ea typeface="Montserrat"/>
              <a:cs typeface="Montserrat"/>
            </a:endParaRPr>
          </a:p>
          <a:p>
            <a:pPr marL="182880" marR="0" lvl="0" indent="0" algn="l" rtl="0">
              <a:lnSpc>
                <a:spcPct val="100000"/>
              </a:lnSpc>
              <a:spcBef>
                <a:spcPts val="800"/>
              </a:spcBef>
              <a:spcAft>
                <a:spcPts val="0"/>
              </a:spcAft>
              <a:buClr>
                <a:schemeClr val="dk1"/>
              </a:buClr>
              <a:buSzPts val="1800"/>
              <a:buFont typeface="Arial"/>
              <a:buNone/>
              <a:defRPr/>
            </a:pPr>
            <a:endParaRPr sz="1600" b="0" i="0" u="none" strike="noStrike" cap="none">
              <a:solidFill>
                <a:schemeClr val="dk1"/>
              </a:solidFill>
              <a:latin typeface="Montserrat"/>
              <a:ea typeface="Montserrat"/>
              <a:cs typeface="Montserrat"/>
            </a:endParaRPr>
          </a:p>
        </p:txBody>
      </p:sp>
      <p:sp>
        <p:nvSpPr>
          <p:cNvPr id="1435964608" name="Google Shape;2364;p221"/>
          <p:cNvSpPr txBox="1"/>
          <p:nvPr/>
        </p:nvSpPr>
        <p:spPr bwMode="auto">
          <a:xfrm>
            <a:off x="3813784" y="5302364"/>
            <a:ext cx="2830913" cy="348813"/>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Time at destination</a:t>
            </a:r>
            <a:endParaRPr/>
          </a:p>
        </p:txBody>
      </p:sp>
      <p:sp>
        <p:nvSpPr>
          <p:cNvPr id="939500170" name="Google Shape;2365;p221"/>
          <p:cNvSpPr txBox="1"/>
          <p:nvPr/>
        </p:nvSpPr>
        <p:spPr bwMode="auto">
          <a:xfrm>
            <a:off x="6607959" y="5302364"/>
            <a:ext cx="2830913" cy="1169551"/>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Productivity</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Employee retention</a:t>
            </a:r>
            <a:endParaRPr sz="2400" b="0" i="0" u="none" strike="noStrike" cap="none">
              <a:solidFill>
                <a:schemeClr val="dk1"/>
              </a:solidFill>
              <a:latin typeface="Montserrat"/>
              <a:ea typeface="Montserrat"/>
              <a:cs typeface="Montserrat"/>
            </a:endParaRPr>
          </a:p>
          <a:p>
            <a:pPr marL="182880" marR="0" lvl="0" indent="0" algn="l" rtl="0">
              <a:lnSpc>
                <a:spcPct val="100000"/>
              </a:lnSpc>
              <a:spcBef>
                <a:spcPts val="800"/>
              </a:spcBef>
              <a:spcAft>
                <a:spcPts val="0"/>
              </a:spcAft>
              <a:buClr>
                <a:schemeClr val="dk1"/>
              </a:buClr>
              <a:buSzPts val="1800"/>
              <a:buFont typeface="Arial"/>
              <a:buNone/>
              <a:defRPr/>
            </a:pPr>
            <a:endParaRPr sz="2400" b="0" i="0" u="none" strike="noStrike" cap="none">
              <a:solidFill>
                <a:schemeClr val="dk1"/>
              </a:solidFill>
              <a:latin typeface="Montserrat"/>
              <a:ea typeface="Montserrat"/>
              <a:cs typeface="Montserrat"/>
            </a:endParaRPr>
          </a:p>
        </p:txBody>
      </p:sp>
      <p:sp>
        <p:nvSpPr>
          <p:cNvPr id="1798485730" name="Google Shape;2366;p221"/>
          <p:cNvSpPr txBox="1"/>
          <p:nvPr/>
        </p:nvSpPr>
        <p:spPr bwMode="auto">
          <a:xfrm>
            <a:off x="9402134" y="5302364"/>
            <a:ext cx="2830913" cy="1046440"/>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 New customer tier</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Longer stays</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New 3</a:t>
            </a:r>
            <a:r>
              <a:rPr lang="en-US" sz="1600" b="0" i="0" u="none" strike="noStrike" cap="none" baseline="30000">
                <a:solidFill>
                  <a:schemeClr val="dk1"/>
                </a:solidFill>
                <a:latin typeface="Montserrat"/>
                <a:ea typeface="Montserrat"/>
                <a:cs typeface="Montserrat"/>
              </a:rPr>
              <a:t>rd</a:t>
            </a:r>
            <a:r>
              <a:rPr lang="en-US" sz="1600" b="0" i="0" u="none" strike="noStrike" cap="none">
                <a:solidFill>
                  <a:schemeClr val="dk1"/>
                </a:solidFill>
                <a:latin typeface="Montserrat"/>
                <a:ea typeface="Montserrat"/>
                <a:cs typeface="Montserrat"/>
              </a:rPr>
              <a:t> party services</a:t>
            </a:r>
            <a:endParaRPr/>
          </a:p>
        </p:txBody>
      </p:sp>
      <p:sp>
        <p:nvSpPr>
          <p:cNvPr id="490477058" name="Google Shape;2367;p221"/>
          <p:cNvSpPr txBox="1"/>
          <p:nvPr/>
        </p:nvSpPr>
        <p:spPr bwMode="auto">
          <a:xfrm>
            <a:off x="1019608" y="5302364"/>
            <a:ext cx="2830913" cy="943848"/>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Time traveling together</a:t>
            </a:r>
            <a:endParaRPr/>
          </a:p>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rgbClr val="FF0000"/>
                </a:solidFill>
                <a:latin typeface="Montserrat"/>
                <a:ea typeface="Montserrat"/>
                <a:cs typeface="Montserrat"/>
              </a:rPr>
              <a:t>++</a:t>
            </a:r>
            <a:r>
              <a:rPr lang="en-US" sz="1600" b="0" i="0" u="none" strike="noStrike" cap="none">
                <a:solidFill>
                  <a:schemeClr val="dk1"/>
                </a:solidFill>
                <a:latin typeface="Montserrat"/>
                <a:ea typeface="Montserrat"/>
                <a:cs typeface="Montserrat"/>
              </a:rPr>
              <a:t>Quality family time</a:t>
            </a:r>
            <a:endParaRPr sz="2400" b="0" i="0" u="none" strike="noStrike" cap="none">
              <a:solidFill>
                <a:schemeClr val="dk1"/>
              </a:solidFill>
              <a:latin typeface="Montserrat"/>
              <a:ea typeface="Montserrat"/>
              <a:cs typeface="Montserrat"/>
            </a:endParaRPr>
          </a:p>
        </p:txBody>
      </p:sp>
      <p:pic>
        <p:nvPicPr>
          <p:cNvPr id="1797965767" name="Google Shape;2368;p221" descr="preencoded.png"/>
          <p:cNvPicPr/>
          <p:nvPr/>
        </p:nvPicPr>
        <p:blipFill>
          <a:blip r:embed="rId7">
            <a:alphaModFix/>
          </a:blip>
          <a:srcRect l="0" t="0" r="0" b="0"/>
          <a:stretch/>
        </p:blipFill>
        <p:spPr bwMode="auto">
          <a:xfrm>
            <a:off x="10880522" y="6380973"/>
            <a:ext cx="1001729" cy="252474"/>
          </a:xfrm>
          <a:prstGeom prst="rect">
            <a:avLst/>
          </a:prstGeom>
          <a:solidFill>
            <a:schemeClr val="lt1"/>
          </a:solid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sp>
        <p:nvSpPr>
          <p:cNvPr id="1591955350" name="Google Shape;2374;p222"/>
          <p:cNvSpPr txBox="1"/>
          <p:nvPr/>
        </p:nvSpPr>
        <p:spPr bwMode="auto">
          <a:xfrm>
            <a:off x="0" y="0"/>
            <a:ext cx="2854551"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AVATAR CUSTOMER</a:t>
            </a:r>
            <a:endParaRPr/>
          </a:p>
        </p:txBody>
      </p:sp>
      <p:sp>
        <p:nvSpPr>
          <p:cNvPr id="1564705053" name="Google Shape;2375;p222"/>
          <p:cNvSpPr txBox="1"/>
          <p:nvPr/>
        </p:nvSpPr>
        <p:spPr bwMode="auto">
          <a:xfrm>
            <a:off x="5560345" y="5623887"/>
            <a:ext cx="3486851" cy="759182"/>
          </a:xfrm>
          <a:prstGeom prst="rect">
            <a:avLst/>
          </a:prstGeom>
          <a:noFill/>
          <a:ln>
            <a:noFill/>
          </a:ln>
        </p:spPr>
        <p:txBody>
          <a:bodyPr spcFirstLastPara="1" wrap="square" lIns="0" tIns="0" rIns="0" bIns="0" anchor="t" anchorCtr="0">
            <a:spAutoFit/>
          </a:bodyPr>
          <a:lstStyle/>
          <a:p>
            <a:pPr marL="18288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Ultra High-Def </a:t>
            </a:r>
            <a:endParaRPr/>
          </a:p>
          <a:p>
            <a:pPr marL="18288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Monitor</a:t>
            </a:r>
            <a:endParaRPr/>
          </a:p>
        </p:txBody>
      </p:sp>
      <p:cxnSp>
        <p:nvCxnSpPr>
          <p:cNvPr id="1615448605" name="Google Shape;2376;p222"/>
          <p:cNvCxnSpPr/>
          <p:nvPr/>
        </p:nvCxnSpPr>
        <p:spPr bwMode="auto">
          <a:xfrm rot="10800000">
            <a:off x="992079" y="5973922"/>
            <a:ext cx="11049000" cy="0"/>
          </a:xfrm>
          <a:prstGeom prst="straightConnector1">
            <a:avLst/>
          </a:prstGeom>
          <a:noFill/>
          <a:ln>
            <a:noFill/>
          </a:ln>
        </p:spPr>
      </p:cxnSp>
      <p:pic>
        <p:nvPicPr>
          <p:cNvPr id="124807446" name="Google Shape;2377;p222" descr="Shape&#10;&#10;Description automatically generated with low confidence"/>
          <p:cNvPicPr/>
          <p:nvPr/>
        </p:nvPicPr>
        <p:blipFill>
          <a:blip r:embed="rId3">
            <a:alphaModFix/>
          </a:blip>
          <a:srcRect l="0" t="0" r="0" b="0"/>
          <a:stretch/>
        </p:blipFill>
        <p:spPr bwMode="auto">
          <a:xfrm>
            <a:off x="9696497" y="4464805"/>
            <a:ext cx="1523181" cy="1541153"/>
          </a:xfrm>
          <a:prstGeom prst="rect">
            <a:avLst/>
          </a:prstGeom>
          <a:noFill/>
          <a:ln>
            <a:noFill/>
          </a:ln>
        </p:spPr>
      </p:pic>
      <p:sp>
        <p:nvSpPr>
          <p:cNvPr id="778290798" name="Google Shape;2378;p222"/>
          <p:cNvSpPr txBox="1"/>
          <p:nvPr/>
        </p:nvSpPr>
        <p:spPr bwMode="auto">
          <a:xfrm>
            <a:off x="667291" y="4459708"/>
            <a:ext cx="3813887" cy="2652008"/>
          </a:xfrm>
          <a:prstGeom prst="rect">
            <a:avLst/>
          </a:prstGeom>
          <a:noFill/>
          <a:ln>
            <a:noFill/>
          </a:ln>
        </p:spPr>
        <p:txBody>
          <a:bodyPr spcFirstLastPara="1" wrap="square" lIns="0" tIns="0" rIns="0" bIns="0" anchor="t" anchorCtr="0">
            <a:spAutoFit/>
          </a:bodyPr>
          <a:lstStyle/>
          <a:p>
            <a:pPr marL="182880" marR="0" lvl="0" indent="0" algn="l" rtl="0">
              <a:lnSpc>
                <a:spcPct val="100000"/>
              </a:lnSpc>
              <a:spcBef>
                <a:spcPts val="8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Risk averse</a:t>
            </a:r>
            <a:endParaRPr/>
          </a:p>
          <a:p>
            <a:pPr marL="182880" marR="0" lvl="0" indent="0" algn="l" rtl="0">
              <a:lnSpc>
                <a:spcPct val="100000"/>
              </a:lnSpc>
              <a:spcBef>
                <a:spcPts val="14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Highest WFH requirements</a:t>
            </a:r>
            <a:endParaRPr/>
          </a:p>
          <a:p>
            <a:pPr marL="182880" marR="0" lvl="0" indent="0" algn="l" rtl="0">
              <a:lnSpc>
                <a:spcPct val="100000"/>
              </a:lnSpc>
              <a:spcBef>
                <a:spcPts val="14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Paving the road for Telehealth</a:t>
            </a:r>
            <a:endParaRPr/>
          </a:p>
          <a:p>
            <a:pPr marL="182880" marR="0" lvl="0" indent="0" algn="l" rtl="0">
              <a:lnSpc>
                <a:spcPct val="100000"/>
              </a:lnSpc>
              <a:spcBef>
                <a:spcPts val="14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24/7/365 coverage</a:t>
            </a:r>
            <a:endParaRPr/>
          </a:p>
          <a:p>
            <a:pPr marL="182880" marR="0" lvl="0" indent="0" algn="l" rtl="0">
              <a:lnSpc>
                <a:spcPct val="100000"/>
              </a:lnSpc>
              <a:spcBef>
                <a:spcPts val="1400"/>
              </a:spcBef>
              <a:spcAft>
                <a:spcPts val="0"/>
              </a:spcAft>
              <a:buClr>
                <a:schemeClr val="dk1"/>
              </a:buClr>
              <a:buSzPts val="1800"/>
              <a:buFont typeface="Arial"/>
              <a:buNone/>
              <a:defRPr/>
            </a:pPr>
            <a:r>
              <a:rPr lang="en-US" sz="1600" b="0" i="0" u="none" strike="noStrike" cap="none">
                <a:solidFill>
                  <a:schemeClr val="dk1"/>
                </a:solidFill>
                <a:latin typeface="Montserrat"/>
                <a:ea typeface="Montserrat"/>
                <a:cs typeface="Montserrat"/>
              </a:rPr>
              <a:t>Already a significant player</a:t>
            </a:r>
            <a:endParaRPr/>
          </a:p>
          <a:p>
            <a:pPr marL="182880" marR="0" lvl="0" indent="0" algn="l" rtl="0">
              <a:lnSpc>
                <a:spcPct val="100000"/>
              </a:lnSpc>
              <a:spcBef>
                <a:spcPts val="1200"/>
              </a:spcBef>
              <a:spcAft>
                <a:spcPts val="600"/>
              </a:spcAft>
              <a:buClr>
                <a:schemeClr val="dk1"/>
              </a:buClr>
              <a:buSzPts val="1800"/>
              <a:buFont typeface="Arial"/>
              <a:buNone/>
              <a:defRPr/>
            </a:pPr>
            <a:endParaRPr sz="2400" b="0" i="0" u="none" strike="noStrike" cap="none">
              <a:solidFill>
                <a:schemeClr val="dk1"/>
              </a:solidFill>
              <a:latin typeface="Montserrat"/>
              <a:ea typeface="Montserrat"/>
              <a:cs typeface="Montserrat"/>
            </a:endParaRPr>
          </a:p>
        </p:txBody>
      </p:sp>
      <p:sp>
        <p:nvSpPr>
          <p:cNvPr id="1196203122" name="Google Shape;2379;p222"/>
          <p:cNvSpPr txBox="1"/>
          <p:nvPr/>
        </p:nvSpPr>
        <p:spPr bwMode="auto">
          <a:xfrm>
            <a:off x="8579130" y="5623887"/>
            <a:ext cx="3486851" cy="379591"/>
          </a:xfrm>
          <a:prstGeom prst="rect">
            <a:avLst/>
          </a:prstGeom>
          <a:noFill/>
          <a:ln>
            <a:noFill/>
          </a:ln>
        </p:spPr>
        <p:txBody>
          <a:bodyPr spcFirstLastPara="1" wrap="square" lIns="0" tIns="0" rIns="0" bIns="0" anchor="t" anchorCtr="0">
            <a:spAutoFit/>
          </a:bodyPr>
          <a:lstStyle/>
          <a:p>
            <a:pPr marL="18288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Ergonomic Chair</a:t>
            </a:r>
            <a:endParaRPr/>
          </a:p>
        </p:txBody>
      </p:sp>
      <p:pic>
        <p:nvPicPr>
          <p:cNvPr id="1850707328" name="Google Shape;2380;p222"/>
          <p:cNvPicPr/>
          <p:nvPr/>
        </p:nvPicPr>
        <p:blipFill>
          <a:blip r:embed="rId4">
            <a:alphaModFix/>
          </a:blip>
          <a:srcRect l="0" t="0" r="0" b="17330"/>
          <a:stretch/>
        </p:blipFill>
        <p:spPr bwMode="auto">
          <a:xfrm>
            <a:off x="6572562" y="1679537"/>
            <a:ext cx="1797448" cy="1503484"/>
          </a:xfrm>
          <a:prstGeom prst="rect">
            <a:avLst/>
          </a:prstGeom>
          <a:noFill/>
          <a:ln>
            <a:noFill/>
          </a:ln>
        </p:spPr>
      </p:pic>
      <p:pic>
        <p:nvPicPr>
          <p:cNvPr id="1767420663" name="Google Shape;2381;p222" descr="Men looking at a computer screen&#10;&#10;Description automatically generated with medium confidence"/>
          <p:cNvPicPr/>
          <p:nvPr/>
        </p:nvPicPr>
        <p:blipFill>
          <a:blip r:embed="rId5">
            <a:alphaModFix/>
          </a:blip>
          <a:srcRect l="43917" t="12010" r="-626" b="0"/>
          <a:stretch/>
        </p:blipFill>
        <p:spPr bwMode="auto">
          <a:xfrm>
            <a:off x="1255993" y="1346794"/>
            <a:ext cx="2378835" cy="2460621"/>
          </a:xfrm>
          <a:prstGeom prst="rect">
            <a:avLst/>
          </a:prstGeom>
          <a:noFill/>
          <a:ln>
            <a:noFill/>
          </a:ln>
          <a:effectLst>
            <a:outerShdw blurRad="50800" dist="38100" dir="2700000" algn="tl" rotWithShape="0">
              <a:srgbClr val="000000">
                <a:alpha val="40000"/>
              </a:srgbClr>
            </a:outerShdw>
          </a:effectLst>
        </p:spPr>
      </p:pic>
      <p:sp>
        <p:nvSpPr>
          <p:cNvPr id="1875863250" name="Google Shape;2382;p222"/>
          <p:cNvSpPr txBox="1"/>
          <p:nvPr/>
        </p:nvSpPr>
        <p:spPr bwMode="auto">
          <a:xfrm>
            <a:off x="5516394" y="3057769"/>
            <a:ext cx="3486851" cy="75918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Network Service </a:t>
            </a:r>
            <a:endParaRPr/>
          </a:p>
          <a:p>
            <a:pPr marL="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Reliability</a:t>
            </a:r>
            <a:endParaRPr/>
          </a:p>
        </p:txBody>
      </p:sp>
      <p:sp>
        <p:nvSpPr>
          <p:cNvPr id="472180466" name="Google Shape;2383;p222"/>
          <p:cNvSpPr txBox="1"/>
          <p:nvPr/>
        </p:nvSpPr>
        <p:spPr bwMode="auto">
          <a:xfrm>
            <a:off x="634995" y="3877923"/>
            <a:ext cx="3486851" cy="379591"/>
          </a:xfrm>
          <a:prstGeom prst="rect">
            <a:avLst/>
          </a:prstGeom>
          <a:noFill/>
          <a:ln>
            <a:noFill/>
          </a:ln>
        </p:spPr>
        <p:txBody>
          <a:bodyPr spcFirstLastPara="1" wrap="square" lIns="0" tIns="0" rIns="0" bIns="0" anchor="t" anchorCtr="0">
            <a:spAutoFit/>
          </a:bodyPr>
          <a:lstStyle/>
          <a:p>
            <a:pPr marL="182880" marR="0" lvl="0" indent="0" algn="ctr" rtl="0">
              <a:lnSpc>
                <a:spcPct val="100000"/>
              </a:lnSpc>
              <a:spcBef>
                <a:spcPts val="800"/>
              </a:spcBef>
              <a:spcAft>
                <a:spcPts val="0"/>
              </a:spcAft>
              <a:buClr>
                <a:schemeClr val="dk1"/>
              </a:buClr>
              <a:buSzPts val="1800"/>
              <a:buFont typeface="Arial"/>
              <a:buNone/>
              <a:defRPr/>
            </a:pPr>
            <a:r>
              <a:rPr lang="en-US" sz="1800" b="1" i="0" u="none" strike="noStrike" cap="none">
                <a:solidFill>
                  <a:srgbClr val="FF0000"/>
                </a:solidFill>
                <a:latin typeface="Montserrat"/>
                <a:ea typeface="Montserrat"/>
                <a:cs typeface="Montserrat"/>
              </a:rPr>
              <a:t>GEN-Z</a:t>
            </a:r>
            <a:endParaRPr/>
          </a:p>
        </p:txBody>
      </p:sp>
      <p:cxnSp>
        <p:nvCxnSpPr>
          <p:cNvPr id="1101443063" name="Google Shape;2384;p222"/>
          <p:cNvCxnSpPr/>
          <p:nvPr/>
        </p:nvCxnSpPr>
        <p:spPr bwMode="auto">
          <a:xfrm>
            <a:off x="4713995" y="1069293"/>
            <a:ext cx="0" cy="5669280"/>
          </a:xfrm>
          <a:prstGeom prst="straightConnector1">
            <a:avLst/>
          </a:prstGeom>
          <a:noFill/>
          <a:ln w="9525" cap="flat" cmpd="sng">
            <a:solidFill>
              <a:srgbClr val="D8D8D8"/>
            </a:solidFill>
            <a:prstDash val="solid"/>
            <a:round/>
            <a:headEnd type="none" w="sm" len="sm"/>
            <a:tailEnd type="none" w="sm" len="sm"/>
          </a:ln>
        </p:spPr>
      </p:cxnSp>
      <p:cxnSp>
        <p:nvCxnSpPr>
          <p:cNvPr id="1922442100" name="Google Shape;2385;p222"/>
          <p:cNvCxnSpPr/>
          <p:nvPr/>
        </p:nvCxnSpPr>
        <p:spPr bwMode="auto">
          <a:xfrm>
            <a:off x="4713995" y="2349500"/>
            <a:ext cx="1047603" cy="0"/>
          </a:xfrm>
          <a:prstGeom prst="straightConnector1">
            <a:avLst/>
          </a:prstGeom>
          <a:noFill/>
          <a:ln w="9525" cap="flat" cmpd="sng">
            <a:solidFill>
              <a:srgbClr val="D8D8D8"/>
            </a:solidFill>
            <a:prstDash val="solid"/>
            <a:round/>
            <a:headEnd type="none" w="sm" len="sm"/>
            <a:tailEnd type="none" w="sm" len="sm"/>
          </a:ln>
        </p:spPr>
      </p:cxnSp>
      <p:cxnSp>
        <p:nvCxnSpPr>
          <p:cNvPr id="367944861" name="Google Shape;2386;p222"/>
          <p:cNvCxnSpPr/>
          <p:nvPr/>
        </p:nvCxnSpPr>
        <p:spPr bwMode="auto">
          <a:xfrm>
            <a:off x="3675512" y="2938506"/>
            <a:ext cx="1047603" cy="0"/>
          </a:xfrm>
          <a:prstGeom prst="straightConnector1">
            <a:avLst/>
          </a:prstGeom>
          <a:noFill/>
          <a:ln w="9525" cap="flat" cmpd="sng">
            <a:solidFill>
              <a:srgbClr val="D8D8D8"/>
            </a:solidFill>
            <a:prstDash val="solid"/>
            <a:round/>
            <a:headEnd type="none" w="sm" len="sm"/>
            <a:tailEnd type="none" w="sm" len="sm"/>
          </a:ln>
        </p:spPr>
      </p:cxnSp>
      <p:pic>
        <p:nvPicPr>
          <p:cNvPr id="866826393" name="Google Shape;2387;p222" descr="Shape&#10;&#10;Description automatically generated with low confidence"/>
          <p:cNvPicPr/>
          <p:nvPr/>
        </p:nvPicPr>
        <p:blipFill>
          <a:blip r:embed="rId6">
            <a:alphaModFix/>
          </a:blip>
          <a:srcRect l="0" t="0" r="0" b="18674"/>
          <a:stretch/>
        </p:blipFill>
        <p:spPr bwMode="auto">
          <a:xfrm>
            <a:off x="9562278" y="1616067"/>
            <a:ext cx="1827199" cy="1503484"/>
          </a:xfrm>
          <a:prstGeom prst="rect">
            <a:avLst/>
          </a:prstGeom>
          <a:noFill/>
          <a:ln>
            <a:noFill/>
          </a:ln>
        </p:spPr>
      </p:pic>
      <p:sp>
        <p:nvSpPr>
          <p:cNvPr id="872286789" name="Google Shape;2388;p222"/>
          <p:cNvSpPr txBox="1"/>
          <p:nvPr/>
        </p:nvSpPr>
        <p:spPr bwMode="auto">
          <a:xfrm>
            <a:off x="8554229" y="3057769"/>
            <a:ext cx="3486851" cy="379591"/>
          </a:xfrm>
          <a:prstGeom prst="rect">
            <a:avLst/>
          </a:prstGeom>
          <a:noFill/>
          <a:ln>
            <a:noFill/>
          </a:ln>
        </p:spPr>
        <p:txBody>
          <a:bodyPr spcFirstLastPara="1" wrap="square" lIns="0" tIns="0" rIns="0" bIns="0" anchor="t" anchorCtr="0">
            <a:spAutoFit/>
          </a:bodyPr>
          <a:lstStyle/>
          <a:p>
            <a:pPr marL="182880" marR="0" lvl="0" indent="0" algn="ctr" rtl="0">
              <a:lnSpc>
                <a:spcPct val="100000"/>
              </a:lnSpc>
              <a:spcBef>
                <a:spcPts val="800"/>
              </a:spcBef>
              <a:spcAft>
                <a:spcPts val="0"/>
              </a:spcAft>
              <a:buClr>
                <a:schemeClr val="dk1"/>
              </a:buClr>
              <a:buSzPts val="1800"/>
              <a:buFont typeface="Arial"/>
              <a:buNone/>
              <a:defRPr/>
            </a:pPr>
            <a:r>
              <a:rPr lang="en-US" sz="1800" b="0" i="0" u="none" strike="noStrike" cap="none">
                <a:solidFill>
                  <a:schemeClr val="dk1"/>
                </a:solidFill>
                <a:latin typeface="Montserrat"/>
                <a:ea typeface="Montserrat"/>
                <a:cs typeface="Montserrat"/>
              </a:rPr>
              <a:t>Standing Desk</a:t>
            </a:r>
            <a:endParaRPr/>
          </a:p>
        </p:txBody>
      </p:sp>
      <p:pic>
        <p:nvPicPr>
          <p:cNvPr id="869554354" name="Google Shape;2389;p222" descr="preencoded.png"/>
          <p:cNvPicPr/>
          <p:nvPr/>
        </p:nvPicPr>
        <p:blipFill>
          <a:blip r:embed="rId7">
            <a:alphaModFix/>
          </a:blip>
          <a:srcRect l="0" t="0" r="0" b="0"/>
          <a:stretch/>
        </p:blipFill>
        <p:spPr bwMode="auto">
          <a:xfrm>
            <a:off x="10880522" y="6380973"/>
            <a:ext cx="1001729" cy="252474"/>
          </a:xfrm>
          <a:prstGeom prst="rect">
            <a:avLst/>
          </a:prstGeom>
          <a:solidFill>
            <a:schemeClr val="lt1"/>
          </a:solidFill>
          <a:ln>
            <a:noFill/>
          </a:ln>
        </p:spPr>
      </p:pic>
      <p:pic>
        <p:nvPicPr>
          <p:cNvPr id="1193275165" name="Google Shape;2390;p222"/>
          <p:cNvPicPr/>
          <p:nvPr/>
        </p:nvPicPr>
        <p:blipFill>
          <a:blip r:embed="rId8">
            <a:alphaModFix/>
          </a:blip>
          <a:srcRect l="0" t="11831" r="0" b="30676"/>
          <a:stretch/>
        </p:blipFill>
        <p:spPr bwMode="auto">
          <a:xfrm>
            <a:off x="6444801" y="4630235"/>
            <a:ext cx="1795342" cy="10321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87730278" name="Google Shape;2396;p223"/>
          <p:cNvSpPr/>
          <p:nvPr/>
        </p:nvSpPr>
        <p:spPr bwMode="auto">
          <a:xfrm>
            <a:off x="10111155" y="6150139"/>
            <a:ext cx="1972903" cy="60464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192813022" name="Google Shape;2397;p223"/>
          <p:cNvSpPr/>
          <p:nvPr/>
        </p:nvSpPr>
        <p:spPr bwMode="auto">
          <a:xfrm>
            <a:off x="4848507" y="6119721"/>
            <a:ext cx="3958609" cy="72638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516027965" name="Google Shape;2398;p223"/>
          <p:cNvSpPr txBox="1"/>
          <p:nvPr>
            <p:ph type="body" idx="1"/>
          </p:nvPr>
        </p:nvSpPr>
        <p:spPr bwMode="auto">
          <a:xfrm>
            <a:off x="38905" y="2185500"/>
            <a:ext cx="3394872" cy="2893100"/>
          </a:xfrm>
          <a:prstGeom prst="rect">
            <a:avLst/>
          </a:prstGeom>
          <a:noFill/>
          <a:ln>
            <a:noFill/>
          </a:ln>
        </p:spPr>
        <p:txBody>
          <a:bodyPr spcFirstLastPara="1" wrap="square" lIns="0" tIns="0" rIns="0" bIns="0" anchor="t" anchorCtr="0">
            <a:spAutoFit/>
          </a:bodyPr>
          <a:lstStyle/>
          <a:p>
            <a:pPr marL="571500" lvl="0" indent="-342900" algn="l" rtl="0">
              <a:lnSpc>
                <a:spcPct val="100000"/>
              </a:lnSpc>
              <a:spcBef>
                <a:spcPts val="2400"/>
              </a:spcBef>
              <a:spcAft>
                <a:spcPts val="0"/>
              </a:spcAft>
              <a:buSzPts val="1800"/>
              <a:buFont typeface="Arial"/>
              <a:buChar char="•"/>
              <a:defRPr/>
            </a:pPr>
            <a:r>
              <a:rPr lang="en-US" b="0">
                <a:latin typeface="Montserrat"/>
                <a:ea typeface="Montserrat"/>
                <a:cs typeface="Montserrat"/>
              </a:rPr>
              <a:t>Workspace as a key differentiator </a:t>
            </a:r>
            <a:endParaRPr/>
          </a:p>
          <a:p>
            <a:pPr marL="228600" lvl="0" indent="0" algn="l" rtl="0">
              <a:lnSpc>
                <a:spcPct val="100000"/>
              </a:lnSpc>
              <a:spcBef>
                <a:spcPts val="2400"/>
              </a:spcBef>
              <a:spcAft>
                <a:spcPts val="0"/>
              </a:spcAft>
              <a:buSzPts val="1800"/>
              <a:buNone/>
              <a:defRPr/>
            </a:pPr>
            <a:endParaRPr b="0">
              <a:latin typeface="Montserrat"/>
              <a:ea typeface="Montserrat"/>
              <a:cs typeface="Montserrat"/>
            </a:endParaRPr>
          </a:p>
          <a:p>
            <a:pPr marL="571500" lvl="0" indent="-342900" algn="l" rtl="0">
              <a:lnSpc>
                <a:spcPct val="100000"/>
              </a:lnSpc>
              <a:spcBef>
                <a:spcPts val="2400"/>
              </a:spcBef>
              <a:spcAft>
                <a:spcPts val="0"/>
              </a:spcAft>
              <a:buSzPts val="1800"/>
              <a:buFont typeface="Arial"/>
              <a:buChar char="•"/>
              <a:defRPr/>
            </a:pPr>
            <a:r>
              <a:rPr lang="en-US" b="0">
                <a:latin typeface="Montserrat"/>
                <a:ea typeface="Montserrat"/>
                <a:cs typeface="Montserrat"/>
              </a:rPr>
              <a:t>Across all vacation accommodation types</a:t>
            </a:r>
            <a:endParaRPr/>
          </a:p>
          <a:p>
            <a:pPr marL="228600" lvl="0" indent="0" algn="l" rtl="0">
              <a:lnSpc>
                <a:spcPct val="100000"/>
              </a:lnSpc>
              <a:spcBef>
                <a:spcPts val="2400"/>
              </a:spcBef>
              <a:spcAft>
                <a:spcPts val="0"/>
              </a:spcAft>
              <a:buSzPts val="1800"/>
              <a:buNone/>
              <a:defRPr/>
            </a:pPr>
            <a:endParaRPr b="0">
              <a:latin typeface="Montserrat"/>
              <a:ea typeface="Montserrat"/>
              <a:cs typeface="Montserrat"/>
            </a:endParaRPr>
          </a:p>
        </p:txBody>
      </p:sp>
      <p:sp>
        <p:nvSpPr>
          <p:cNvPr id="224069700" name="Google Shape;2399;p223"/>
          <p:cNvSpPr txBox="1"/>
          <p:nvPr>
            <p:ph type="sldNum" idx="12"/>
          </p:nvPr>
        </p:nvSpPr>
        <p:spPr bwMode="auto">
          <a:xfrm>
            <a:off x="623887" y="6380973"/>
            <a:ext cx="555300" cy="28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latin typeface="Montserrat"/>
                <a:ea typeface="Montserrat"/>
                <a:cs typeface="Montserrat"/>
              </a:rPr>
              <a:t>‹#›</a:t>
            </a:fld>
            <a:endParaRPr>
              <a:latin typeface="Montserrat"/>
              <a:ea typeface="Montserrat"/>
              <a:cs typeface="Montserrat"/>
            </a:endParaRPr>
          </a:p>
        </p:txBody>
      </p:sp>
      <p:sp>
        <p:nvSpPr>
          <p:cNvPr id="1973293401" name="Google Shape;2400;p223"/>
          <p:cNvSpPr txBox="1"/>
          <p:nvPr>
            <p:ph type="title"/>
          </p:nvPr>
        </p:nvSpPr>
        <p:spPr bwMode="auto">
          <a:xfrm>
            <a:off x="516086" y="296213"/>
            <a:ext cx="3720095"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3200"/>
              <a:buNone/>
              <a:defRPr/>
            </a:pPr>
            <a:r>
              <a:rPr lang="en-US">
                <a:latin typeface="Montserrat"/>
                <a:ea typeface="Montserrat"/>
                <a:cs typeface="Montserrat"/>
              </a:rPr>
              <a:t>New Market</a:t>
            </a:r>
            <a:br>
              <a:rPr lang="en-US">
                <a:latin typeface="Montserrat"/>
                <a:ea typeface="Montserrat"/>
                <a:cs typeface="Montserrat"/>
              </a:rPr>
            </a:br>
            <a:r>
              <a:rPr lang="en-US">
                <a:latin typeface="Montserrat"/>
                <a:ea typeface="Montserrat"/>
                <a:cs typeface="Montserrat"/>
              </a:rPr>
              <a:t>New TAM</a:t>
            </a:r>
            <a:endParaRPr/>
          </a:p>
        </p:txBody>
      </p:sp>
      <p:cxnSp>
        <p:nvCxnSpPr>
          <p:cNvPr id="1454432202" name="Google Shape;2401;p223"/>
          <p:cNvCxnSpPr/>
          <p:nvPr/>
        </p:nvCxnSpPr>
        <p:spPr bwMode="auto">
          <a:xfrm rot="10800000" flipH="1">
            <a:off x="4826956" y="1078398"/>
            <a:ext cx="4883378" cy="4142341"/>
          </a:xfrm>
          <a:prstGeom prst="straightConnector1">
            <a:avLst/>
          </a:prstGeom>
          <a:noFill/>
          <a:ln w="9525" cap="flat" cmpd="sng">
            <a:solidFill>
              <a:srgbClr val="FF0000"/>
            </a:solidFill>
            <a:prstDash val="lgDash"/>
            <a:round/>
            <a:headEnd type="none" w="sm" len="sm"/>
            <a:tailEnd type="none" w="sm" len="sm"/>
          </a:ln>
        </p:spPr>
      </p:cxnSp>
      <p:sp>
        <p:nvSpPr>
          <p:cNvPr id="732865287" name="Google Shape;2402;p223"/>
          <p:cNvSpPr txBox="1"/>
          <p:nvPr/>
        </p:nvSpPr>
        <p:spPr bwMode="auto">
          <a:xfrm>
            <a:off x="10111155" y="5268867"/>
            <a:ext cx="1972903" cy="36576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Leisure</a:t>
            </a:r>
            <a:endParaRPr/>
          </a:p>
        </p:txBody>
      </p:sp>
      <p:sp>
        <p:nvSpPr>
          <p:cNvPr id="1556990353" name="Google Shape;2403;p223"/>
          <p:cNvSpPr txBox="1"/>
          <p:nvPr/>
        </p:nvSpPr>
        <p:spPr bwMode="auto">
          <a:xfrm>
            <a:off x="8182232" y="335578"/>
            <a:ext cx="316662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b="1">
                <a:solidFill>
                  <a:schemeClr val="dk1"/>
                </a:solidFill>
                <a:latin typeface="Montserrat"/>
                <a:ea typeface="Montserrat"/>
                <a:cs typeface="Montserrat"/>
              </a:rPr>
              <a:t>Chart Area = Time Spent</a:t>
            </a:r>
            <a:endParaRPr/>
          </a:p>
        </p:txBody>
      </p:sp>
      <p:cxnSp>
        <p:nvCxnSpPr>
          <p:cNvPr id="1684555381" name="Google Shape;2404;p223"/>
          <p:cNvCxnSpPr/>
          <p:nvPr/>
        </p:nvCxnSpPr>
        <p:spPr bwMode="auto">
          <a:xfrm>
            <a:off x="6362480" y="939312"/>
            <a:ext cx="0" cy="2926080"/>
          </a:xfrm>
          <a:prstGeom prst="straightConnector1">
            <a:avLst/>
          </a:prstGeom>
          <a:noFill/>
          <a:ln w="9525" cap="flat" cmpd="sng">
            <a:solidFill>
              <a:srgbClr val="7F7F7F"/>
            </a:solidFill>
            <a:prstDash val="solid"/>
            <a:round/>
            <a:headEnd type="none" w="sm" len="sm"/>
            <a:tailEnd type="none" w="sm" len="sm"/>
          </a:ln>
        </p:spPr>
      </p:cxnSp>
      <p:sp>
        <p:nvSpPr>
          <p:cNvPr id="1276242421" name="Google Shape;2405;p223"/>
          <p:cNvSpPr txBox="1"/>
          <p:nvPr/>
        </p:nvSpPr>
        <p:spPr bwMode="auto">
          <a:xfrm>
            <a:off x="4892031" y="1208436"/>
            <a:ext cx="197290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600" b="1">
                <a:solidFill>
                  <a:schemeClr val="dk1"/>
                </a:solidFill>
                <a:latin typeface="Montserrat"/>
                <a:ea typeface="Montserrat"/>
                <a:cs typeface="Montserrat"/>
              </a:rPr>
              <a:t>Traditional</a:t>
            </a:r>
            <a:endParaRPr/>
          </a:p>
          <a:p>
            <a:pPr marL="0" marR="0" lvl="0" indent="0" algn="l" rtl="0">
              <a:spcBef>
                <a:spcPts val="0"/>
              </a:spcBef>
              <a:spcAft>
                <a:spcPts val="0"/>
              </a:spcAft>
              <a:buNone/>
              <a:defRPr/>
            </a:pPr>
            <a:r>
              <a:rPr lang="en-US" sz="1600" b="1">
                <a:solidFill>
                  <a:schemeClr val="dk1"/>
                </a:solidFill>
                <a:latin typeface="Montserrat"/>
                <a:ea typeface="Montserrat"/>
                <a:cs typeface="Montserrat"/>
              </a:rPr>
              <a:t>Office</a:t>
            </a:r>
            <a:endParaRPr/>
          </a:p>
        </p:txBody>
      </p:sp>
      <p:sp>
        <p:nvSpPr>
          <p:cNvPr id="535011002" name="Google Shape;2406;p223"/>
          <p:cNvSpPr txBox="1"/>
          <p:nvPr/>
        </p:nvSpPr>
        <p:spPr bwMode="auto">
          <a:xfrm>
            <a:off x="7089405" y="1190901"/>
            <a:ext cx="19729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a:solidFill>
                  <a:schemeClr val="dk1"/>
                </a:solidFill>
                <a:latin typeface="Montserrat"/>
                <a:ea typeface="Montserrat"/>
                <a:cs typeface="Montserrat"/>
              </a:rPr>
              <a:t>Home </a:t>
            </a:r>
            <a:endParaRPr/>
          </a:p>
          <a:p>
            <a:pPr marL="0" marR="0" lvl="0" indent="0" algn="l" rtl="0">
              <a:spcBef>
                <a:spcPts val="0"/>
              </a:spcBef>
              <a:spcAft>
                <a:spcPts val="0"/>
              </a:spcAft>
              <a:buNone/>
              <a:defRPr/>
            </a:pPr>
            <a:r>
              <a:rPr lang="en-US" sz="1400" b="1">
                <a:solidFill>
                  <a:schemeClr val="dk1"/>
                </a:solidFill>
                <a:latin typeface="Montserrat"/>
                <a:ea typeface="Montserrat"/>
                <a:cs typeface="Montserrat"/>
              </a:rPr>
              <a:t>Office</a:t>
            </a:r>
            <a:endParaRPr/>
          </a:p>
        </p:txBody>
      </p:sp>
      <p:cxnSp>
        <p:nvCxnSpPr>
          <p:cNvPr id="1077843260" name="Google Shape;2407;p223"/>
          <p:cNvCxnSpPr/>
          <p:nvPr/>
        </p:nvCxnSpPr>
        <p:spPr bwMode="auto">
          <a:xfrm>
            <a:off x="6946147" y="961444"/>
            <a:ext cx="0" cy="2377440"/>
          </a:xfrm>
          <a:prstGeom prst="straightConnector1">
            <a:avLst/>
          </a:prstGeom>
          <a:noFill/>
          <a:ln w="9525" cap="flat" cmpd="sng">
            <a:solidFill>
              <a:srgbClr val="7F7F7F"/>
            </a:solidFill>
            <a:prstDash val="solid"/>
            <a:round/>
            <a:headEnd type="none" w="sm" len="sm"/>
            <a:tailEnd type="none" w="sm" len="sm"/>
          </a:ln>
        </p:spPr>
      </p:cxnSp>
      <p:sp>
        <p:nvSpPr>
          <p:cNvPr id="1548051924" name="Google Shape;2408;p223"/>
          <p:cNvSpPr txBox="1"/>
          <p:nvPr/>
        </p:nvSpPr>
        <p:spPr bwMode="auto">
          <a:xfrm rot="-5400000">
            <a:off x="5662548" y="1229741"/>
            <a:ext cx="197290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a:solidFill>
                  <a:schemeClr val="dk1"/>
                </a:solidFill>
                <a:latin typeface="Montserrat"/>
                <a:ea typeface="Montserrat"/>
                <a:cs typeface="Montserrat"/>
              </a:rPr>
              <a:t>Co-working</a:t>
            </a:r>
            <a:endParaRPr/>
          </a:p>
        </p:txBody>
      </p:sp>
      <p:cxnSp>
        <p:nvCxnSpPr>
          <p:cNvPr id="1068032571" name="Google Shape;2409;p223"/>
          <p:cNvCxnSpPr/>
          <p:nvPr/>
        </p:nvCxnSpPr>
        <p:spPr bwMode="auto">
          <a:xfrm rot="10800000">
            <a:off x="5505747" y="4708860"/>
            <a:ext cx="5577840" cy="0"/>
          </a:xfrm>
          <a:prstGeom prst="straightConnector1">
            <a:avLst/>
          </a:prstGeom>
          <a:noFill/>
          <a:ln w="9525" cap="flat" cmpd="sng">
            <a:solidFill>
              <a:srgbClr val="7F7F7F"/>
            </a:solidFill>
            <a:prstDash val="lgDash"/>
            <a:round/>
            <a:headEnd type="none" w="sm" len="sm"/>
            <a:tailEnd type="none" w="sm" len="sm"/>
          </a:ln>
        </p:spPr>
      </p:cxnSp>
      <p:sp>
        <p:nvSpPr>
          <p:cNvPr id="1951789609" name="Google Shape;2410;p223"/>
          <p:cNvSpPr txBox="1"/>
          <p:nvPr/>
        </p:nvSpPr>
        <p:spPr bwMode="auto">
          <a:xfrm>
            <a:off x="9529106" y="4247880"/>
            <a:ext cx="1535413"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r>
              <a:rPr lang="en-US" sz="1600" b="1">
                <a:solidFill>
                  <a:schemeClr val="dk1"/>
                </a:solidFill>
                <a:latin typeface="Montserrat"/>
                <a:ea typeface="Montserrat"/>
                <a:cs typeface="Montserrat"/>
              </a:rPr>
              <a:t>Hotels</a:t>
            </a:r>
            <a:endParaRPr/>
          </a:p>
        </p:txBody>
      </p:sp>
      <p:sp>
        <p:nvSpPr>
          <p:cNvPr id="1711037498" name="Google Shape;2411;p223"/>
          <p:cNvSpPr txBox="1"/>
          <p:nvPr/>
        </p:nvSpPr>
        <p:spPr bwMode="auto">
          <a:xfrm>
            <a:off x="4973244" y="5268867"/>
            <a:ext cx="1972903" cy="36576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Work</a:t>
            </a:r>
            <a:endParaRPr/>
          </a:p>
        </p:txBody>
      </p:sp>
      <p:sp>
        <p:nvSpPr>
          <p:cNvPr id="506660382" name="Google Shape;2412;p223"/>
          <p:cNvSpPr txBox="1"/>
          <p:nvPr/>
        </p:nvSpPr>
        <p:spPr bwMode="auto">
          <a:xfrm>
            <a:off x="8154512" y="4855099"/>
            <a:ext cx="291000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r>
              <a:rPr lang="en-US" sz="1600" b="1">
                <a:solidFill>
                  <a:schemeClr val="dk1"/>
                </a:solidFill>
                <a:latin typeface="Montserrat"/>
                <a:ea typeface="Montserrat"/>
                <a:cs typeface="Montserrat"/>
              </a:rPr>
              <a:t>Vacation Rentals</a:t>
            </a:r>
            <a:endParaRPr/>
          </a:p>
        </p:txBody>
      </p:sp>
      <p:cxnSp>
        <p:nvCxnSpPr>
          <p:cNvPr id="174526401" name="Google Shape;2413;p223"/>
          <p:cNvCxnSpPr/>
          <p:nvPr/>
        </p:nvCxnSpPr>
        <p:spPr bwMode="auto">
          <a:xfrm rot="10800000" flipH="1">
            <a:off x="3114704" y="5369635"/>
            <a:ext cx="1552953" cy="729792"/>
          </a:xfrm>
          <a:prstGeom prst="straightConnector1">
            <a:avLst/>
          </a:prstGeom>
          <a:noFill/>
          <a:ln w="9525" cap="flat" cmpd="sng">
            <a:solidFill>
              <a:srgbClr val="BFBFBF"/>
            </a:solidFill>
            <a:prstDash val="solid"/>
            <a:round/>
            <a:headEnd type="none" w="lg" len="lg"/>
            <a:tailEnd type="triangle" w="lg" len="lg"/>
          </a:ln>
        </p:spPr>
      </p:cxnSp>
      <p:sp>
        <p:nvSpPr>
          <p:cNvPr id="713778234" name="Google Shape;2414;p223"/>
          <p:cNvSpPr txBox="1"/>
          <p:nvPr/>
        </p:nvSpPr>
        <p:spPr bwMode="auto">
          <a:xfrm>
            <a:off x="1096553" y="6150139"/>
            <a:ext cx="36312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b="1">
                <a:solidFill>
                  <a:schemeClr val="dk1"/>
                </a:solidFill>
                <a:latin typeface="Montserrat"/>
                <a:ea typeface="Montserrat"/>
                <a:cs typeface="Montserrat"/>
              </a:rPr>
              <a:t>Work While Travel (WWT)</a:t>
            </a:r>
            <a:endParaRPr/>
          </a:p>
          <a:p>
            <a:pPr marL="0" marR="0" lvl="0" indent="0" algn="ctr" rtl="0">
              <a:spcBef>
                <a:spcPts val="0"/>
              </a:spcBef>
              <a:spcAft>
                <a:spcPts val="0"/>
              </a:spcAft>
              <a:buNone/>
              <a:defRPr/>
            </a:pPr>
            <a:r>
              <a:rPr lang="en-US" sz="1200">
                <a:solidFill>
                  <a:schemeClr val="dk1"/>
                </a:solidFill>
                <a:latin typeface="Montserrat"/>
                <a:ea typeface="Montserrat"/>
                <a:cs typeface="Montserrat"/>
              </a:rPr>
              <a:t>Full Time =  100%</a:t>
            </a:r>
            <a:endParaRPr/>
          </a:p>
        </p:txBody>
      </p:sp>
      <p:pic>
        <p:nvPicPr>
          <p:cNvPr id="852388666" name="Google Shape;2415;p223" descr="preencoded.png"/>
          <p:cNvPicPr/>
          <p:nvPr/>
        </p:nvPicPr>
        <p:blipFill>
          <a:blip r:embed="rId3">
            <a:alphaModFix/>
          </a:blip>
          <a:srcRect l="0" t="0" r="0" b="0"/>
          <a:stretch/>
        </p:blipFill>
        <p:spPr bwMode="auto">
          <a:xfrm>
            <a:off x="7976187" y="2693991"/>
            <a:ext cx="2469932" cy="622517"/>
          </a:xfrm>
          <a:prstGeom prst="rect">
            <a:avLst/>
          </a:prstGeom>
          <a:solidFill>
            <a:schemeClr val="lt1"/>
          </a:solidFill>
          <a:ln>
            <a:noFill/>
          </a:ln>
        </p:spPr>
      </p:pic>
      <p:sp>
        <p:nvSpPr>
          <p:cNvPr id="766771883" name="Google Shape;2416;p223"/>
          <p:cNvSpPr/>
          <p:nvPr/>
        </p:nvSpPr>
        <p:spPr bwMode="auto">
          <a:xfrm>
            <a:off x="4727814" y="5176637"/>
            <a:ext cx="241387" cy="18028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Montserrat"/>
              <a:ea typeface="Montserrat"/>
              <a:cs typeface="Montserrat"/>
            </a:endParaRPr>
          </a:p>
        </p:txBody>
      </p:sp>
      <p:sp>
        <p:nvSpPr>
          <p:cNvPr id="649887573" name="Google Shape;2417;p223"/>
          <p:cNvSpPr txBox="1"/>
          <p:nvPr/>
        </p:nvSpPr>
        <p:spPr bwMode="auto">
          <a:xfrm>
            <a:off x="6760181" y="6385452"/>
            <a:ext cx="23817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Chart area = Time</a:t>
            </a:r>
            <a:endParaRPr/>
          </a:p>
        </p:txBody>
      </p:sp>
      <p:sp>
        <p:nvSpPr>
          <p:cNvPr id="17809283" name="Google Shape;2418;p223"/>
          <p:cNvSpPr txBox="1"/>
          <p:nvPr/>
        </p:nvSpPr>
        <p:spPr bwMode="auto">
          <a:xfrm>
            <a:off x="8552431" y="3329714"/>
            <a:ext cx="152579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a:solidFill>
                  <a:schemeClr val="dk1"/>
                </a:solidFill>
                <a:latin typeface="Montserrat"/>
                <a:ea typeface="Montserrat"/>
                <a:cs typeface="Montserrat"/>
              </a:rPr>
              <a:t>(Phase-3)</a:t>
            </a:r>
            <a:endParaRPr/>
          </a:p>
        </p:txBody>
      </p:sp>
      <p:sp>
        <p:nvSpPr>
          <p:cNvPr id="1317920493" name="Google Shape;2419;p223"/>
          <p:cNvSpPr txBox="1"/>
          <p:nvPr/>
        </p:nvSpPr>
        <p:spPr bwMode="auto">
          <a:xfrm rot="-5400000">
            <a:off x="3577656" y="1855419"/>
            <a:ext cx="197290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a:solidFill>
                  <a:schemeClr val="dk1"/>
                </a:solidFill>
                <a:latin typeface="Montserrat"/>
                <a:ea typeface="Montserrat"/>
                <a:cs typeface="Montserrat"/>
              </a:rPr>
              <a:t>% of People</a:t>
            </a:r>
            <a:endParaRPr/>
          </a:p>
        </p:txBody>
      </p:sp>
      <p:sp>
        <p:nvSpPr>
          <p:cNvPr id="1179716613" name="Google Shape;2420;p223"/>
          <p:cNvSpPr txBox="1"/>
          <p:nvPr/>
        </p:nvSpPr>
        <p:spPr bwMode="auto">
          <a:xfrm>
            <a:off x="11186207" y="4267856"/>
            <a:ext cx="132413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a:solidFill>
                  <a:schemeClr val="dk1"/>
                </a:solidFill>
                <a:latin typeface="Montserrat"/>
                <a:ea typeface="Montserrat"/>
                <a:cs typeface="Montserrat"/>
              </a:rPr>
              <a:t>Current</a:t>
            </a:r>
            <a:endParaRPr/>
          </a:p>
          <a:p>
            <a:pPr marL="0" marR="0" lvl="0" indent="0" algn="l" rtl="0">
              <a:spcBef>
                <a:spcPts val="0"/>
              </a:spcBef>
              <a:spcAft>
                <a:spcPts val="0"/>
              </a:spcAft>
              <a:buNone/>
              <a:defRPr/>
            </a:pPr>
            <a:r>
              <a:rPr lang="en-US" sz="1400">
                <a:solidFill>
                  <a:schemeClr val="dk1"/>
                </a:solidFill>
                <a:latin typeface="Montserrat"/>
                <a:ea typeface="Montserrat"/>
                <a:cs typeface="Montserrat"/>
              </a:rPr>
              <a:t>Market</a:t>
            </a:r>
            <a:endParaRPr/>
          </a:p>
        </p:txBody>
      </p:sp>
      <p:sp>
        <p:nvSpPr>
          <p:cNvPr id="1030859986" name="Google Shape;2421;p223"/>
          <p:cNvSpPr/>
          <p:nvPr/>
        </p:nvSpPr>
        <p:spPr bwMode="auto">
          <a:xfrm>
            <a:off x="11117528" y="3687452"/>
            <a:ext cx="102351" cy="1579321"/>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b="1">
              <a:solidFill>
                <a:schemeClr val="dk1"/>
              </a:solidFill>
              <a:latin typeface="Arial"/>
              <a:ea typeface="Arial"/>
              <a:cs typeface="Arial"/>
            </a:endParaRPr>
          </a:p>
        </p:txBody>
      </p:sp>
      <p:sp>
        <p:nvSpPr>
          <p:cNvPr id="1402709395" name="Google Shape;2422;p223"/>
          <p:cNvSpPr/>
          <p:nvPr/>
        </p:nvSpPr>
        <p:spPr bwMode="auto">
          <a:xfrm rot="5400000" flipH="1">
            <a:off x="7156541" y="-1591227"/>
            <a:ext cx="224208" cy="4927299"/>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b="1">
              <a:solidFill>
                <a:schemeClr val="dk1"/>
              </a:solidFill>
              <a:latin typeface="Arial"/>
              <a:ea typeface="Arial"/>
              <a:cs typeface="Arial"/>
            </a:endParaRPr>
          </a:p>
        </p:txBody>
      </p:sp>
      <p:cxnSp>
        <p:nvCxnSpPr>
          <p:cNvPr id="481810206" name="Google Shape;2423;p223"/>
          <p:cNvCxnSpPr/>
          <p:nvPr/>
        </p:nvCxnSpPr>
        <p:spPr bwMode="auto">
          <a:xfrm rot="10800000">
            <a:off x="6760181" y="3687452"/>
            <a:ext cx="4297680" cy="0"/>
          </a:xfrm>
          <a:prstGeom prst="straightConnector1">
            <a:avLst/>
          </a:prstGeom>
          <a:noFill/>
          <a:ln w="9525" cap="flat" cmpd="sng">
            <a:solidFill>
              <a:srgbClr val="7F7F7F"/>
            </a:solidFill>
            <a:prstDash val="lgDash"/>
            <a:round/>
            <a:headEnd type="none" w="sm" len="sm"/>
            <a:tailEnd type="none" w="sm" len="sm"/>
          </a:ln>
        </p:spPr>
      </p:cxnSp>
      <p:sp>
        <p:nvSpPr>
          <p:cNvPr id="1740616558" name="Google Shape;2424;p223"/>
          <p:cNvSpPr txBox="1"/>
          <p:nvPr/>
        </p:nvSpPr>
        <p:spPr bwMode="auto">
          <a:xfrm>
            <a:off x="11249800" y="2099397"/>
            <a:ext cx="132413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a:solidFill>
                  <a:schemeClr val="dk1"/>
                </a:solidFill>
                <a:latin typeface="Montserrat"/>
                <a:ea typeface="Montserrat"/>
                <a:cs typeface="Montserrat"/>
              </a:rPr>
              <a:t>Potential Market</a:t>
            </a:r>
            <a:endParaRPr/>
          </a:p>
        </p:txBody>
      </p:sp>
      <p:sp>
        <p:nvSpPr>
          <p:cNvPr id="1920002213" name="Google Shape;2425;p223"/>
          <p:cNvSpPr/>
          <p:nvPr/>
        </p:nvSpPr>
        <p:spPr bwMode="auto">
          <a:xfrm>
            <a:off x="11100260" y="961010"/>
            <a:ext cx="102351" cy="2651760"/>
          </a:xfrm>
          <a:prstGeom prst="rightBrace">
            <a:avLst>
              <a:gd name="adj1" fmla="val 8333"/>
              <a:gd name="adj2" fmla="val 50000"/>
            </a:avLst>
          </a:prstGeom>
          <a:noFill/>
          <a:ln w="9525" cap="flat" cmpd="sng">
            <a:solidFill>
              <a:srgbClr val="A5A5A5"/>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b="1">
              <a:solidFill>
                <a:schemeClr val="dk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solidFill>
          <a:schemeClr val="lt1"/>
        </a:solidFill>
      </p:bgPr>
    </p:bg>
    <p:spTree>
      <p:nvGrpSpPr>
        <p:cNvPr id="1" name=""/>
        <p:cNvGrpSpPr/>
        <p:nvPr/>
      </p:nvGrpSpPr>
      <p:grpSpPr bwMode="auto">
        <a:xfrm>
          <a:off x="0" y="0"/>
          <a:ext cx="0" cy="0"/>
          <a:chOff x="0" y="0"/>
          <a:chExt cx="0" cy="0"/>
        </a:xfrm>
      </p:grpSpPr>
      <p:sp>
        <p:nvSpPr>
          <p:cNvPr id="1765884038" name="Google Shape;2430;p224"/>
          <p:cNvSpPr/>
          <p:nvPr/>
        </p:nvSpPr>
        <p:spPr bwMode="auto">
          <a:xfrm>
            <a:off x="2" y="0"/>
            <a:ext cx="12191997"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sp>
        <p:nvSpPr>
          <p:cNvPr id="1554866094" name="Google Shape;2431;p224"/>
          <p:cNvSpPr/>
          <p:nvPr/>
        </p:nvSpPr>
        <p:spPr bwMode="auto">
          <a:xfrm>
            <a:off x="0" y="0"/>
            <a:ext cx="9272922" cy="6858000"/>
          </a:xfrm>
          <a:custGeom>
            <a:avLst/>
            <a:gdLst/>
            <a:ahLst/>
            <a:cxnLst/>
            <a:rect l="l" t="t" r="r" b="b"/>
            <a:pathLst>
              <a:path w="9272922" h="6858000" fill="norm" stroke="1" extrusionOk="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grpSp>
        <p:nvGrpSpPr>
          <p:cNvPr id="623856569" name="Google Shape;2432;p224"/>
          <p:cNvGrpSpPr/>
          <p:nvPr/>
        </p:nvGrpSpPr>
        <p:grpSpPr bwMode="auto">
          <a:xfrm>
            <a:off x="9160561" y="1075188"/>
            <a:ext cx="1562267" cy="1172973"/>
            <a:chOff x="9160561" y="1075188"/>
            <a:chExt cx="1562267" cy="1172973"/>
          </a:xfrm>
        </p:grpSpPr>
        <p:sp>
          <p:nvSpPr>
            <p:cNvPr id="2433" name="Google Shape;2433;p224"/>
            <p:cNvSpPr/>
            <p:nvPr/>
          </p:nvSpPr>
          <p:spPr bwMode="auto">
            <a:xfrm>
              <a:off x="9160561" y="1423846"/>
              <a:ext cx="935037" cy="824315"/>
            </a:xfrm>
            <a:custGeom>
              <a:avLst/>
              <a:gdLst/>
              <a:ahLst/>
              <a:cxnLst/>
              <a:rect l="l" t="t" r="r" b="b"/>
              <a:pathLst>
                <a:path w="785" h="692" fill="norm" stroke="1"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defRPr/>
              </a:pPr>
              <a:endParaRPr sz="1800">
                <a:solidFill>
                  <a:schemeClr val="dk1"/>
                </a:solidFill>
                <a:latin typeface="Calibri"/>
                <a:ea typeface="Calibri"/>
                <a:cs typeface="Calibri"/>
              </a:endParaRPr>
            </a:p>
          </p:txBody>
        </p:sp>
        <p:sp>
          <p:nvSpPr>
            <p:cNvPr id="2434" name="Google Shape;2434;p224"/>
            <p:cNvSpPr/>
            <p:nvPr/>
          </p:nvSpPr>
          <p:spPr bwMode="auto">
            <a:xfrm>
              <a:off x="9960661" y="1075188"/>
              <a:ext cx="762167" cy="671915"/>
            </a:xfrm>
            <a:custGeom>
              <a:avLst/>
              <a:gdLst/>
              <a:ahLst/>
              <a:cxnLst/>
              <a:rect l="l" t="t" r="r" b="b"/>
              <a:pathLst>
                <a:path w="785" h="692" fill="norm" stroke="1" extrusionOk="0">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defRPr/>
              </a:pPr>
              <a:endParaRPr sz="1800">
                <a:solidFill>
                  <a:schemeClr val="dk1"/>
                </a:solidFill>
                <a:latin typeface="Calibri"/>
                <a:ea typeface="Calibri"/>
                <a:cs typeface="Calibri"/>
              </a:endParaRPr>
            </a:p>
          </p:txBody>
        </p:sp>
      </p:grpSp>
      <p:pic>
        <p:nvPicPr>
          <p:cNvPr id="10787714" name="Google Shape;2435;p224"/>
          <p:cNvPicPr/>
          <p:nvPr/>
        </p:nvPicPr>
        <p:blipFill>
          <a:blip r:embed="rId3">
            <a:alphaModFix/>
          </a:blip>
          <a:srcRect l="0" t="0" r="0" b="0"/>
          <a:stretch/>
        </p:blipFill>
        <p:spPr bwMode="auto">
          <a:xfrm>
            <a:off x="141634" y="1553385"/>
            <a:ext cx="7694418" cy="4786453"/>
          </a:xfrm>
          <a:prstGeom prst="rect">
            <a:avLst/>
          </a:prstGeom>
          <a:noFill/>
          <a:ln>
            <a:noFill/>
          </a:ln>
        </p:spPr>
      </p:pic>
      <p:sp>
        <p:nvSpPr>
          <p:cNvPr id="2045637380" name="Google Shape;2436;p224"/>
          <p:cNvSpPr txBox="1"/>
          <p:nvPr/>
        </p:nvSpPr>
        <p:spPr bwMode="auto">
          <a:xfrm>
            <a:off x="0" y="6484433"/>
            <a:ext cx="34650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DATASOURCE: HUBBLEHQ</a:t>
            </a:r>
            <a:endParaRPr/>
          </a:p>
        </p:txBody>
      </p:sp>
      <p:sp>
        <p:nvSpPr>
          <p:cNvPr id="546244659" name="Google Shape;2437;p224"/>
          <p:cNvSpPr txBox="1"/>
          <p:nvPr/>
        </p:nvSpPr>
        <p:spPr bwMode="auto">
          <a:xfrm>
            <a:off x="516086" y="296213"/>
            <a:ext cx="5828958" cy="443198"/>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chemeClr val="dk1"/>
              </a:buClr>
              <a:buSzPts val="3200"/>
              <a:buFont typeface="Montserrat"/>
              <a:buNone/>
              <a:defRPr/>
            </a:pPr>
            <a:r>
              <a:rPr lang="en-US" sz="3200" b="1" i="0" u="none" strike="noStrike" cap="none">
                <a:solidFill>
                  <a:schemeClr val="dk1"/>
                </a:solidFill>
                <a:latin typeface="Montserrat"/>
                <a:ea typeface="Montserrat"/>
                <a:cs typeface="Montserrat"/>
              </a:rPr>
              <a:t>A REAL MARKET</a:t>
            </a:r>
            <a:endParaRPr/>
          </a:p>
        </p:txBody>
      </p:sp>
      <p:cxnSp>
        <p:nvCxnSpPr>
          <p:cNvPr id="1372714864" name="Google Shape;2438;p224"/>
          <p:cNvCxnSpPr/>
          <p:nvPr/>
        </p:nvCxnSpPr>
        <p:spPr bwMode="auto">
          <a:xfrm rot="10800000" flipH="1">
            <a:off x="9305223" y="1264778"/>
            <a:ext cx="1300108" cy="756233"/>
          </a:xfrm>
          <a:prstGeom prst="straightConnector1">
            <a:avLst/>
          </a:prstGeom>
          <a:noFill/>
          <a:ln w="22225" cap="flat" cmpd="sng">
            <a:solidFill>
              <a:srgbClr val="FF0000"/>
            </a:solidFill>
            <a:prstDash val="solid"/>
            <a:miter lim="800000"/>
            <a:headEnd type="none" w="sm" len="sm"/>
            <a:tailEnd type="none" w="sm" len="sm"/>
          </a:ln>
        </p:spPr>
      </p:cxnSp>
      <p:cxnSp>
        <p:nvCxnSpPr>
          <p:cNvPr id="1775964034" name="Google Shape;2439;p224"/>
          <p:cNvCxnSpPr/>
          <p:nvPr/>
        </p:nvCxnSpPr>
        <p:spPr bwMode="auto">
          <a:xfrm>
            <a:off x="9309735" y="2021011"/>
            <a:ext cx="541005" cy="227149"/>
          </a:xfrm>
          <a:prstGeom prst="straightConnector1">
            <a:avLst/>
          </a:prstGeom>
          <a:noFill/>
          <a:ln w="22225" cap="flat" cmpd="sng">
            <a:solidFill>
              <a:schemeClr val="lt1"/>
            </a:solidFill>
            <a:prstDash val="solid"/>
            <a:miter lim="800000"/>
            <a:headEnd type="none" w="sm" len="sm"/>
            <a:tailEnd type="none" w="sm" len="sm"/>
          </a:ln>
        </p:spPr>
      </p:cxnSp>
      <p:pic>
        <p:nvPicPr>
          <p:cNvPr id="946527051" name="Google Shape;2440;p224"/>
          <p:cNvPicPr/>
          <p:nvPr/>
        </p:nvPicPr>
        <p:blipFill>
          <a:blip r:embed="rId4">
            <a:alphaModFix/>
          </a:blip>
          <a:srcRect l="0" t="0" r="0" b="0"/>
          <a:stretch/>
        </p:blipFill>
        <p:spPr bwMode="auto">
          <a:xfrm>
            <a:off x="10722828" y="6339838"/>
            <a:ext cx="1019174" cy="266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bg>
      <p:bgPr shadeToTitle="0">
        <a:solidFill>
          <a:schemeClr val="lt1"/>
        </a:solidFill>
      </p:bgPr>
    </p:bg>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48771062" name="Google Shape;2455;p226"/>
          <p:cNvPicPr/>
          <p:nvPr/>
        </p:nvPicPr>
        <p:blipFill>
          <a:blip r:embed="rId3">
            <a:alphaModFix/>
          </a:blip>
          <a:srcRect l="0" t="34470" r="0" b="0"/>
          <a:stretch/>
        </p:blipFill>
        <p:spPr bwMode="auto">
          <a:xfrm>
            <a:off x="115904" y="3923070"/>
            <a:ext cx="12076096" cy="2934929"/>
          </a:xfrm>
          <a:prstGeom prst="rect">
            <a:avLst/>
          </a:prstGeom>
          <a:noFill/>
          <a:ln>
            <a:noFill/>
          </a:ln>
        </p:spPr>
      </p:pic>
      <p:pic>
        <p:nvPicPr>
          <p:cNvPr id="879844650" name="Google Shape;2456;p226"/>
          <p:cNvPicPr/>
          <p:nvPr/>
        </p:nvPicPr>
        <p:blipFill>
          <a:blip r:embed="rId4">
            <a:alphaModFix/>
          </a:blip>
          <a:srcRect l="0" t="0" r="0" b="0"/>
          <a:stretch/>
        </p:blipFill>
        <p:spPr bwMode="auto">
          <a:xfrm>
            <a:off x="184729" y="1832037"/>
            <a:ext cx="3325387" cy="2091033"/>
          </a:xfrm>
          <a:prstGeom prst="rect">
            <a:avLst/>
          </a:prstGeom>
          <a:noFill/>
          <a:ln>
            <a:noFill/>
          </a:ln>
        </p:spPr>
      </p:pic>
      <p:sp>
        <p:nvSpPr>
          <p:cNvPr id="87979498" name="Google Shape;2457;p226"/>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APP DEV</a:t>
            </a:r>
            <a:endParaRPr sz="1600" b="1" i="0" u="none" strike="noStrike" cap="none">
              <a:solidFill>
                <a:srgbClr val="FFFFFF"/>
              </a:solidFill>
              <a:latin typeface="Montserrat"/>
              <a:ea typeface="Montserrat"/>
              <a:cs typeface="Montserrat"/>
            </a:endParaRPr>
          </a:p>
        </p:txBody>
      </p:sp>
      <p:sp>
        <p:nvSpPr>
          <p:cNvPr id="434895990" name="Google Shape;2458;p226"/>
          <p:cNvSpPr txBox="1"/>
          <p:nvPr/>
        </p:nvSpPr>
        <p:spPr bwMode="auto">
          <a:xfrm>
            <a:off x="3387212" y="3008049"/>
            <a:ext cx="44638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-&gt;Includes $6K/month salary for Owen</a:t>
            </a:r>
            <a:endParaRPr/>
          </a:p>
        </p:txBody>
      </p:sp>
      <p:sp>
        <p:nvSpPr>
          <p:cNvPr id="81519357" name="Google Shape;2459;p226"/>
          <p:cNvSpPr txBox="1"/>
          <p:nvPr/>
        </p:nvSpPr>
        <p:spPr bwMode="auto">
          <a:xfrm>
            <a:off x="3387211" y="2769400"/>
            <a:ext cx="92374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-&gt;Highly variable depending on launch strategy and Phase 1 finally approved objective</a:t>
            </a:r>
            <a:endParaRPr/>
          </a:p>
        </p:txBody>
      </p:sp>
      <p:sp>
        <p:nvSpPr>
          <p:cNvPr id="1325227898" name="Google Shape;2460;p226"/>
          <p:cNvSpPr txBox="1"/>
          <p:nvPr/>
        </p:nvSpPr>
        <p:spPr bwMode="auto">
          <a:xfrm>
            <a:off x="2899517" y="110089"/>
            <a:ext cx="438912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2800" b="1">
                <a:solidFill>
                  <a:schemeClr val="dk1"/>
                </a:solidFill>
                <a:latin typeface="Calibri"/>
                <a:ea typeface="Calibri"/>
                <a:cs typeface="Calibri"/>
              </a:rPr>
              <a:t>Draft Budget and Timeline</a:t>
            </a:r>
            <a:endParaRPr/>
          </a:p>
        </p:txBody>
      </p:sp>
      <p:sp>
        <p:nvSpPr>
          <p:cNvPr id="1723269767" name="Google Shape;2461;p226"/>
          <p:cNvSpPr txBox="1"/>
          <p:nvPr/>
        </p:nvSpPr>
        <p:spPr bwMode="auto">
          <a:xfrm>
            <a:off x="115904" y="1116703"/>
            <a:ext cx="201168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b="1">
                <a:solidFill>
                  <a:schemeClr val="dk1"/>
                </a:solidFill>
                <a:latin typeface="Calibri"/>
                <a:ea typeface="Calibri"/>
                <a:cs typeface="Calibri"/>
              </a:rPr>
              <a:t>Project Manager:</a:t>
            </a:r>
            <a:r>
              <a:rPr lang="en-US" sz="1800">
                <a:solidFill>
                  <a:schemeClr val="dk1"/>
                </a:solidFill>
                <a:latin typeface="Calibri"/>
                <a:ea typeface="Calibri"/>
                <a:cs typeface="Calibri"/>
              </a:rPr>
              <a:t> Patrick Fraser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321498213" name="Google Shape;2466;p227"/>
          <p:cNvCxnSpPr/>
          <p:nvPr/>
        </p:nvCxnSpPr>
        <p:spPr bwMode="auto">
          <a:xfrm>
            <a:off x="339329" y="2476334"/>
            <a:ext cx="11430000" cy="0"/>
          </a:xfrm>
          <a:prstGeom prst="straightConnector1">
            <a:avLst/>
          </a:prstGeom>
          <a:noFill/>
          <a:ln w="44450" cap="flat" cmpd="sng">
            <a:solidFill>
              <a:schemeClr val="dk1"/>
            </a:solidFill>
            <a:prstDash val="solid"/>
            <a:miter lim="800000"/>
            <a:headEnd type="none" w="sm" len="sm"/>
            <a:tailEnd type="stealth" w="med" len="med"/>
          </a:ln>
        </p:spPr>
      </p:cxnSp>
      <p:grpSp>
        <p:nvGrpSpPr>
          <p:cNvPr id="1550833595" name="Google Shape;2467;p227"/>
          <p:cNvGrpSpPr/>
          <p:nvPr/>
        </p:nvGrpSpPr>
        <p:grpSpPr bwMode="auto">
          <a:xfrm>
            <a:off x="430688" y="1630404"/>
            <a:ext cx="2082198" cy="1658847"/>
            <a:chOff x="960721" y="2463524"/>
            <a:chExt cx="2743200" cy="1658847"/>
          </a:xfrm>
        </p:grpSpPr>
        <p:sp>
          <p:nvSpPr>
            <p:cNvPr id="2468" name="Google Shape;2468;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69" name="Google Shape;2469;p227"/>
            <p:cNvSpPr txBox="1"/>
            <p:nvPr/>
          </p:nvSpPr>
          <p:spPr bwMode="auto">
            <a:xfrm>
              <a:off x="960721" y="3476040"/>
              <a:ext cx="2743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Template Tests Featured Design Review</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Navigation Flow Chart</a:t>
              </a:r>
              <a:endParaRPr/>
            </a:p>
          </p:txBody>
        </p:sp>
        <p:sp>
          <p:nvSpPr>
            <p:cNvPr id="2470" name="Google Shape;2470;p227"/>
            <p:cNvSpPr txBox="1"/>
            <p:nvPr/>
          </p:nvSpPr>
          <p:spPr bwMode="auto">
            <a:xfrm>
              <a:off x="1200784" y="2463524"/>
              <a:ext cx="208019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Initial Wire Frame</a:t>
              </a:r>
              <a:endParaRPr/>
            </a:p>
          </p:txBody>
        </p:sp>
      </p:grpSp>
      <p:sp>
        <p:nvSpPr>
          <p:cNvPr id="180323500" name="Google Shape;2471;p227"/>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LEVEL-1 Project Plan</a:t>
            </a:r>
            <a:endParaRPr/>
          </a:p>
        </p:txBody>
      </p:sp>
      <p:grpSp>
        <p:nvGrpSpPr>
          <p:cNvPr id="983734829" name="Google Shape;2472;p227"/>
          <p:cNvGrpSpPr/>
          <p:nvPr/>
        </p:nvGrpSpPr>
        <p:grpSpPr bwMode="auto">
          <a:xfrm>
            <a:off x="2535321" y="1630688"/>
            <a:ext cx="2082198" cy="1658847"/>
            <a:chOff x="960721" y="2463524"/>
            <a:chExt cx="2743200" cy="1658847"/>
          </a:xfrm>
        </p:grpSpPr>
        <p:sp>
          <p:nvSpPr>
            <p:cNvPr id="2473" name="Google Shape;2473;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74" name="Google Shape;2474;p227"/>
            <p:cNvSpPr txBox="1"/>
            <p:nvPr/>
          </p:nvSpPr>
          <p:spPr bwMode="auto">
            <a:xfrm>
              <a:off x="960721" y="3476040"/>
              <a:ext cx="27432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Function Flow Charts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Navigation Flow Chart</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Database Flow Charts</a:t>
              </a:r>
              <a:endParaRPr/>
            </a:p>
          </p:txBody>
        </p:sp>
        <p:sp>
          <p:nvSpPr>
            <p:cNvPr id="2475" name="Google Shape;2475;p227"/>
            <p:cNvSpPr txBox="1"/>
            <p:nvPr/>
          </p:nvSpPr>
          <p:spPr bwMode="auto">
            <a:xfrm>
              <a:off x="1200784" y="2463524"/>
              <a:ext cx="20801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FlowCharts</a:t>
              </a:r>
              <a:endParaRPr sz="1600" b="1">
                <a:solidFill>
                  <a:schemeClr val="dk1"/>
                </a:solidFill>
                <a:latin typeface="Montserrat"/>
                <a:ea typeface="Montserrat"/>
                <a:cs typeface="Montserrat"/>
              </a:endParaRPr>
            </a:p>
          </p:txBody>
        </p:sp>
      </p:grpSp>
      <p:grpSp>
        <p:nvGrpSpPr>
          <p:cNvPr id="485642788" name="Google Shape;2476;p227"/>
          <p:cNvGrpSpPr/>
          <p:nvPr/>
        </p:nvGrpSpPr>
        <p:grpSpPr bwMode="auto">
          <a:xfrm>
            <a:off x="5048277" y="1626799"/>
            <a:ext cx="2554794" cy="2595379"/>
            <a:chOff x="1200784" y="2463524"/>
            <a:chExt cx="3624892" cy="2595379"/>
          </a:xfrm>
        </p:grpSpPr>
        <p:sp>
          <p:nvSpPr>
            <p:cNvPr id="2477" name="Google Shape;2477;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78" name="Google Shape;2478;p227"/>
            <p:cNvSpPr txBox="1"/>
            <p:nvPr/>
          </p:nvSpPr>
          <p:spPr bwMode="auto">
            <a:xfrm>
              <a:off x="1200784" y="3489243"/>
              <a:ext cx="3624892"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Application Design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Branded Design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Season Designs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Eblast Templates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Form Design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Featured Page Design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Advertisement/Banner area design</a:t>
              </a:r>
              <a:endParaRPr/>
            </a:p>
          </p:txBody>
        </p:sp>
        <p:sp>
          <p:nvSpPr>
            <p:cNvPr id="2479" name="Google Shape;2479;p227"/>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Application Design</a:t>
              </a:r>
              <a:endParaRPr/>
            </a:p>
          </p:txBody>
        </p:sp>
      </p:grpSp>
      <p:grpSp>
        <p:nvGrpSpPr>
          <p:cNvPr id="979102361" name="Google Shape;2480;p227"/>
          <p:cNvGrpSpPr/>
          <p:nvPr/>
        </p:nvGrpSpPr>
        <p:grpSpPr bwMode="auto">
          <a:xfrm>
            <a:off x="7312365" y="1617466"/>
            <a:ext cx="1824084" cy="1654989"/>
            <a:chOff x="1200784" y="2463524"/>
            <a:chExt cx="2588118" cy="1654989"/>
          </a:xfrm>
        </p:grpSpPr>
        <p:sp>
          <p:nvSpPr>
            <p:cNvPr id="2481" name="Google Shape;2481;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82" name="Google Shape;2482;p227"/>
            <p:cNvSpPr txBox="1"/>
            <p:nvPr/>
          </p:nvSpPr>
          <p:spPr bwMode="auto">
            <a:xfrm>
              <a:off x="1366060" y="3472182"/>
              <a:ext cx="24228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Google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Linked In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SocialMedia Ads</a:t>
              </a:r>
              <a:endParaRPr/>
            </a:p>
          </p:txBody>
        </p:sp>
        <p:sp>
          <p:nvSpPr>
            <p:cNvPr id="2483" name="Google Shape;2483;p227"/>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Marketing Campaigns</a:t>
              </a:r>
              <a:endParaRPr/>
            </a:p>
          </p:txBody>
        </p:sp>
      </p:grpSp>
      <p:sp>
        <p:nvSpPr>
          <p:cNvPr id="1129035880" name="Google Shape;2484;p227"/>
          <p:cNvSpPr txBox="1"/>
          <p:nvPr/>
        </p:nvSpPr>
        <p:spPr bwMode="auto">
          <a:xfrm>
            <a:off x="9534406" y="1626799"/>
            <a:ext cx="146610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Digital Presence</a:t>
            </a:r>
            <a:endParaRPr/>
          </a:p>
        </p:txBody>
      </p:sp>
      <p:sp>
        <p:nvSpPr>
          <p:cNvPr id="684733657" name="Google Shape;2485;p227"/>
          <p:cNvSpPr txBox="1"/>
          <p:nvPr/>
        </p:nvSpPr>
        <p:spPr bwMode="auto">
          <a:xfrm>
            <a:off x="9753108" y="2576244"/>
            <a:ext cx="170759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Facebook</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LinkedIn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Instagram</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Twitter</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a:t>
            </a:r>
            <a:endParaRPr/>
          </a:p>
        </p:txBody>
      </p:sp>
      <p:sp>
        <p:nvSpPr>
          <p:cNvPr id="1030410922" name="Google Shape;2486;p227"/>
          <p:cNvSpPr/>
          <p:nvPr/>
        </p:nvSpPr>
        <p:spPr bwMode="auto">
          <a:xfrm>
            <a:off x="10167473" y="2350574"/>
            <a:ext cx="128892"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cxnSp>
        <p:nvCxnSpPr>
          <p:cNvPr id="26257375" name="Google Shape;2487;p227"/>
          <p:cNvCxnSpPr/>
          <p:nvPr/>
        </p:nvCxnSpPr>
        <p:spPr bwMode="auto">
          <a:xfrm>
            <a:off x="247970" y="5305844"/>
            <a:ext cx="11430000" cy="0"/>
          </a:xfrm>
          <a:prstGeom prst="straightConnector1">
            <a:avLst/>
          </a:prstGeom>
          <a:noFill/>
          <a:ln w="44450" cap="flat" cmpd="sng">
            <a:solidFill>
              <a:schemeClr val="dk1"/>
            </a:solidFill>
            <a:prstDash val="solid"/>
            <a:miter lim="800000"/>
            <a:headEnd type="none" w="sm" len="sm"/>
            <a:tailEnd type="stealth" w="med" len="med"/>
          </a:ln>
        </p:spPr>
      </p:cxnSp>
      <p:grpSp>
        <p:nvGrpSpPr>
          <p:cNvPr id="507114909" name="Google Shape;2488;p227"/>
          <p:cNvGrpSpPr/>
          <p:nvPr/>
        </p:nvGrpSpPr>
        <p:grpSpPr bwMode="auto">
          <a:xfrm>
            <a:off x="2443962" y="4460198"/>
            <a:ext cx="2082198" cy="2212845"/>
            <a:chOff x="960721" y="2463524"/>
            <a:chExt cx="2743200" cy="2212845"/>
          </a:xfrm>
        </p:grpSpPr>
        <p:sp>
          <p:nvSpPr>
            <p:cNvPr id="2489" name="Google Shape;2489;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90" name="Google Shape;2490;p227"/>
            <p:cNvSpPr txBox="1"/>
            <p:nvPr/>
          </p:nvSpPr>
          <p:spPr bwMode="auto">
            <a:xfrm>
              <a:off x="960721" y="3476040"/>
              <a:ext cx="27432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Calibri"/>
                  <a:ea typeface="Calibri"/>
                  <a:cs typeface="Calibri"/>
                </a:rPr>
                <a:t>Database Architecture</a:t>
              </a:r>
              <a:endParaRPr/>
            </a:p>
            <a:p>
              <a:pPr marL="0" marR="0" lvl="0" indent="0" algn="l" rtl="0">
                <a:spcBef>
                  <a:spcPts val="0"/>
                </a:spcBef>
                <a:spcAft>
                  <a:spcPts val="0"/>
                </a:spcAft>
                <a:buNone/>
                <a:defRPr/>
              </a:pPr>
              <a:r>
                <a:rPr lang="en-US" sz="1200">
                  <a:solidFill>
                    <a:schemeClr val="dk1"/>
                  </a:solidFill>
                  <a:latin typeface="Calibri"/>
                  <a:ea typeface="Calibri"/>
                  <a:cs typeface="Calibri"/>
                </a:rPr>
                <a:t>Triggers and Actions</a:t>
              </a:r>
              <a:endParaRPr/>
            </a:p>
            <a:p>
              <a:pPr marL="0" marR="0" lvl="0" indent="0" algn="l" rtl="0">
                <a:spcBef>
                  <a:spcPts val="0"/>
                </a:spcBef>
                <a:spcAft>
                  <a:spcPts val="0"/>
                </a:spcAft>
                <a:buNone/>
                <a:defRPr/>
              </a:pPr>
              <a:r>
                <a:rPr lang="en-US" sz="1200">
                  <a:solidFill>
                    <a:schemeClr val="dk1"/>
                  </a:solidFill>
                  <a:latin typeface="Calibri"/>
                  <a:ea typeface="Calibri"/>
                  <a:cs typeface="Calibri"/>
                </a:rPr>
                <a:t>Unique user id and storage</a:t>
              </a:r>
              <a:endParaRPr/>
            </a:p>
            <a:p>
              <a:pPr marL="0" marR="0" lvl="0" indent="0" algn="l" rtl="0">
                <a:spcBef>
                  <a:spcPts val="0"/>
                </a:spcBef>
                <a:spcAft>
                  <a:spcPts val="0"/>
                </a:spcAft>
                <a:buNone/>
                <a:defRPr/>
              </a:pPr>
              <a:r>
                <a:rPr lang="en-US" sz="1200">
                  <a:solidFill>
                    <a:schemeClr val="dk1"/>
                  </a:solidFill>
                  <a:latin typeface="Calibri"/>
                  <a:ea typeface="Calibri"/>
                  <a:cs typeface="Calibri"/>
                </a:rPr>
                <a:t>Apply Algorithm</a:t>
              </a:r>
              <a:endParaRPr/>
            </a:p>
            <a:p>
              <a:pPr marL="0" marR="0" lvl="0" indent="0" algn="l" rtl="0">
                <a:spcBef>
                  <a:spcPts val="0"/>
                </a:spcBef>
                <a:spcAft>
                  <a:spcPts val="0"/>
                </a:spcAft>
                <a:buNone/>
                <a:defRPr/>
              </a:pPr>
              <a:r>
                <a:rPr lang="en-US" sz="1200">
                  <a:solidFill>
                    <a:schemeClr val="dk1"/>
                  </a:solidFill>
                  <a:latin typeface="Calibri"/>
                  <a:ea typeface="Calibri"/>
                  <a:cs typeface="Calibri"/>
                </a:rPr>
                <a:t>Open Ended Design</a:t>
              </a:r>
              <a:endParaRPr/>
            </a:p>
            <a:p>
              <a:pPr marL="0" marR="0" lvl="0" indent="0" algn="l" rtl="0">
                <a:spcBef>
                  <a:spcPts val="0"/>
                </a:spcBef>
                <a:spcAft>
                  <a:spcPts val="0"/>
                </a:spcAft>
                <a:buNone/>
                <a:defRPr/>
              </a:pPr>
              <a:r>
                <a:rPr lang="en-US" sz="1200">
                  <a:solidFill>
                    <a:schemeClr val="dk1"/>
                  </a:solidFill>
                  <a:latin typeface="Calibri"/>
                  <a:ea typeface="Calibri"/>
                  <a:cs typeface="Calibri"/>
                </a:rPr>
                <a:t>Advanced Search Filter</a:t>
              </a:r>
              <a:endParaRPr/>
            </a:p>
          </p:txBody>
        </p:sp>
        <p:sp>
          <p:nvSpPr>
            <p:cNvPr id="2491" name="Google Shape;2491;p227"/>
            <p:cNvSpPr txBox="1"/>
            <p:nvPr/>
          </p:nvSpPr>
          <p:spPr bwMode="auto">
            <a:xfrm>
              <a:off x="1200784" y="2463524"/>
              <a:ext cx="208019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Database Dev</a:t>
              </a:r>
              <a:endParaRPr/>
            </a:p>
          </p:txBody>
        </p:sp>
      </p:grpSp>
      <p:grpSp>
        <p:nvGrpSpPr>
          <p:cNvPr id="411785673" name="Google Shape;2492;p227"/>
          <p:cNvGrpSpPr/>
          <p:nvPr/>
        </p:nvGrpSpPr>
        <p:grpSpPr bwMode="auto">
          <a:xfrm>
            <a:off x="4956918" y="4456309"/>
            <a:ext cx="2471824" cy="2410714"/>
            <a:chOff x="1200784" y="2463524"/>
            <a:chExt cx="3507169" cy="2410714"/>
          </a:xfrm>
        </p:grpSpPr>
        <p:sp>
          <p:nvSpPr>
            <p:cNvPr id="2493" name="Google Shape;2493;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94" name="Google Shape;2494;p227"/>
            <p:cNvSpPr txBox="1"/>
            <p:nvPr/>
          </p:nvSpPr>
          <p:spPr bwMode="auto">
            <a:xfrm>
              <a:off x="1200784" y="3489243"/>
              <a:ext cx="3507169"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User Tools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Service Tools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Reviewing System </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Gallery Functions and Interaction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Video Functions and Interaction</a:t>
              </a:r>
              <a:endParaRPr/>
            </a:p>
          </p:txBody>
        </p:sp>
        <p:sp>
          <p:nvSpPr>
            <p:cNvPr id="2495" name="Google Shape;2495;p227"/>
            <p:cNvSpPr txBox="1"/>
            <p:nvPr/>
          </p:nvSpPr>
          <p:spPr bwMode="auto">
            <a:xfrm>
              <a:off x="1200784" y="2463524"/>
              <a:ext cx="2799936"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Functionality and Actions</a:t>
              </a:r>
              <a:endParaRPr/>
            </a:p>
          </p:txBody>
        </p:sp>
      </p:grpSp>
      <p:grpSp>
        <p:nvGrpSpPr>
          <p:cNvPr id="640313024" name="Google Shape;2496;p227"/>
          <p:cNvGrpSpPr/>
          <p:nvPr/>
        </p:nvGrpSpPr>
        <p:grpSpPr bwMode="auto">
          <a:xfrm>
            <a:off x="6962893" y="4446976"/>
            <a:ext cx="2082198" cy="1839655"/>
            <a:chOff x="834558" y="2463524"/>
            <a:chExt cx="2954345" cy="1839655"/>
          </a:xfrm>
        </p:grpSpPr>
        <p:sp>
          <p:nvSpPr>
            <p:cNvPr id="2497" name="Google Shape;2497;p227"/>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498" name="Google Shape;2498;p227"/>
            <p:cNvSpPr txBox="1"/>
            <p:nvPr/>
          </p:nvSpPr>
          <p:spPr bwMode="auto">
            <a:xfrm>
              <a:off x="834558" y="3472182"/>
              <a:ext cx="295434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Cross Platform Communication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Open API</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Compatible Database</a:t>
              </a:r>
              <a:endParaRPr/>
            </a:p>
          </p:txBody>
        </p:sp>
        <p:sp>
          <p:nvSpPr>
            <p:cNvPr id="2499" name="Google Shape;2499;p227"/>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Android and IOS</a:t>
              </a:r>
              <a:endParaRPr/>
            </a:p>
          </p:txBody>
        </p:sp>
      </p:grpSp>
      <p:sp>
        <p:nvSpPr>
          <p:cNvPr id="1499585254" name="Google Shape;2500;p227"/>
          <p:cNvSpPr txBox="1"/>
          <p:nvPr/>
        </p:nvSpPr>
        <p:spPr bwMode="auto">
          <a:xfrm>
            <a:off x="9308194" y="4456309"/>
            <a:ext cx="236613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Develop Functions and Engagement</a:t>
            </a:r>
            <a:endParaRPr/>
          </a:p>
        </p:txBody>
      </p:sp>
      <p:sp>
        <p:nvSpPr>
          <p:cNvPr id="1206520511" name="Google Shape;2501;p227"/>
          <p:cNvSpPr txBox="1"/>
          <p:nvPr/>
        </p:nvSpPr>
        <p:spPr bwMode="auto">
          <a:xfrm>
            <a:off x="9661750" y="5405754"/>
            <a:ext cx="170759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Facebook</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LinkedIn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Instagram</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Twitter</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a:t>
            </a:r>
            <a:endParaRPr/>
          </a:p>
        </p:txBody>
      </p:sp>
      <p:sp>
        <p:nvSpPr>
          <p:cNvPr id="528629980" name="Google Shape;2502;p227"/>
          <p:cNvSpPr txBox="1"/>
          <p:nvPr/>
        </p:nvSpPr>
        <p:spPr bwMode="auto">
          <a:xfrm>
            <a:off x="2773452" y="1878786"/>
            <a:ext cx="15789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FlowCharts</a:t>
            </a:r>
            <a:endParaRPr sz="1600" b="1">
              <a:solidFill>
                <a:schemeClr val="dk1"/>
              </a:solidFill>
              <a:latin typeface="Montserrat"/>
              <a:ea typeface="Montserrat"/>
              <a:cs typeface="Montserrat"/>
            </a:endParaRPr>
          </a:p>
        </p:txBody>
      </p:sp>
      <p:sp>
        <p:nvSpPr>
          <p:cNvPr id="1432207901" name="Google Shape;2503;p227"/>
          <p:cNvSpPr/>
          <p:nvPr/>
        </p:nvSpPr>
        <p:spPr bwMode="auto">
          <a:xfrm>
            <a:off x="10076115" y="5180084"/>
            <a:ext cx="128892"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1342399439" name="Google Shape;2504;p227"/>
          <p:cNvSpPr txBox="1"/>
          <p:nvPr/>
        </p:nvSpPr>
        <p:spPr bwMode="auto">
          <a:xfrm>
            <a:off x="2950464" y="0"/>
            <a:ext cx="4114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2000" b="1">
                <a:solidFill>
                  <a:schemeClr val="dk1"/>
                </a:solidFill>
                <a:latin typeface="Calibri"/>
                <a:ea typeface="Calibri"/>
                <a:cs typeface="Calibri"/>
              </a:rPr>
              <a:t>Seed Funding Day -&gt; Day-0 Begins</a:t>
            </a:r>
            <a:endParaRPr/>
          </a:p>
        </p:txBody>
      </p:sp>
      <p:sp>
        <p:nvSpPr>
          <p:cNvPr id="76201477" name="Google Shape;2505;p227"/>
          <p:cNvSpPr txBox="1"/>
          <p:nvPr/>
        </p:nvSpPr>
        <p:spPr bwMode="auto">
          <a:xfrm>
            <a:off x="3968" y="1981716"/>
            <a:ext cx="853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Day-0 </a:t>
            </a:r>
            <a:endParaRPr/>
          </a:p>
        </p:txBody>
      </p:sp>
      <p:cxnSp>
        <p:nvCxnSpPr>
          <p:cNvPr id="1335932699" name="Google Shape;2506;p227"/>
          <p:cNvCxnSpPr/>
          <p:nvPr/>
        </p:nvCxnSpPr>
        <p:spPr bwMode="auto">
          <a:xfrm rot="-5400000">
            <a:off x="215526" y="2476334"/>
            <a:ext cx="274320" cy="0"/>
          </a:xfrm>
          <a:prstGeom prst="straightConnector1">
            <a:avLst/>
          </a:prstGeom>
          <a:noFill/>
          <a:ln w="44450" cap="flat" cmpd="sng">
            <a:solidFill>
              <a:schemeClr val="dk1"/>
            </a:solidFill>
            <a:prstDash val="solid"/>
            <a:miter lim="800000"/>
            <a:headEnd type="none" w="sm" len="sm"/>
            <a:tailEnd type="none" w="sm" len="sm"/>
          </a:ln>
        </p:spPr>
      </p:cxnSp>
      <p:sp>
        <p:nvSpPr>
          <p:cNvPr id="1961454087" name="Google Shape;2507;p227"/>
          <p:cNvSpPr txBox="1"/>
          <p:nvPr/>
        </p:nvSpPr>
        <p:spPr bwMode="auto">
          <a:xfrm>
            <a:off x="-87391" y="4811459"/>
            <a:ext cx="853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Day-0 </a:t>
            </a:r>
            <a:endParaRPr/>
          </a:p>
        </p:txBody>
      </p:sp>
      <p:cxnSp>
        <p:nvCxnSpPr>
          <p:cNvPr id="1745485505" name="Google Shape;2508;p227"/>
          <p:cNvCxnSpPr/>
          <p:nvPr/>
        </p:nvCxnSpPr>
        <p:spPr bwMode="auto">
          <a:xfrm rot="-5400000">
            <a:off x="124167" y="5306077"/>
            <a:ext cx="274320" cy="0"/>
          </a:xfrm>
          <a:prstGeom prst="straightConnector1">
            <a:avLst/>
          </a:prstGeom>
          <a:noFill/>
          <a:ln w="44450" cap="flat" cmpd="sng">
            <a:solidFill>
              <a:schemeClr val="dk1"/>
            </a:solidFill>
            <a:prstDash val="solid"/>
            <a:miter lim="800000"/>
            <a:headEnd type="none" w="sm" len="sm"/>
            <a:tailEnd type="none" w="sm" len="sm"/>
          </a:ln>
        </p:spPr>
      </p:cxnSp>
      <p:sp>
        <p:nvSpPr>
          <p:cNvPr id="158563240" name="Google Shape;2509;p227"/>
          <p:cNvSpPr txBox="1"/>
          <p:nvPr/>
        </p:nvSpPr>
        <p:spPr bwMode="auto">
          <a:xfrm>
            <a:off x="-3237" y="3919733"/>
            <a:ext cx="2377440" cy="365760"/>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b="1">
                <a:solidFill>
                  <a:schemeClr val="dk1"/>
                </a:solidFill>
                <a:latin typeface="Montserrat"/>
                <a:ea typeface="Montserrat"/>
                <a:cs typeface="Montserrat"/>
              </a:rPr>
              <a:t>App Development</a:t>
            </a:r>
            <a:endParaRPr/>
          </a:p>
        </p:txBody>
      </p:sp>
      <p:sp>
        <p:nvSpPr>
          <p:cNvPr id="1684415615" name="Google Shape;2510;p227"/>
          <p:cNvSpPr txBox="1"/>
          <p:nvPr/>
        </p:nvSpPr>
        <p:spPr bwMode="auto">
          <a:xfrm>
            <a:off x="8657" y="977771"/>
            <a:ext cx="2377440" cy="365760"/>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b="1">
                <a:solidFill>
                  <a:schemeClr val="dk1"/>
                </a:solidFill>
                <a:latin typeface="Montserrat"/>
                <a:ea typeface="Montserrat"/>
                <a:cs typeface="Montserrat"/>
              </a:rPr>
              <a:t>Design / Flow</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cxnSp>
        <p:nvCxnSpPr>
          <p:cNvPr id="2138531291" name="Google Shape;2515;p228"/>
          <p:cNvCxnSpPr/>
          <p:nvPr/>
        </p:nvCxnSpPr>
        <p:spPr bwMode="auto">
          <a:xfrm>
            <a:off x="339329" y="2265321"/>
            <a:ext cx="11430000" cy="0"/>
          </a:xfrm>
          <a:prstGeom prst="straightConnector1">
            <a:avLst/>
          </a:prstGeom>
          <a:noFill/>
          <a:ln w="44450" cap="flat" cmpd="sng">
            <a:solidFill>
              <a:schemeClr val="dk1"/>
            </a:solidFill>
            <a:prstDash val="solid"/>
            <a:miter lim="800000"/>
            <a:headEnd type="none" w="sm" len="sm"/>
            <a:tailEnd type="stealth" w="med" len="med"/>
          </a:ln>
        </p:spPr>
      </p:cxnSp>
      <p:grpSp>
        <p:nvGrpSpPr>
          <p:cNvPr id="1587387127" name="Google Shape;2516;p228"/>
          <p:cNvGrpSpPr/>
          <p:nvPr/>
        </p:nvGrpSpPr>
        <p:grpSpPr bwMode="auto">
          <a:xfrm>
            <a:off x="430688" y="1419390"/>
            <a:ext cx="2082198" cy="2028180"/>
            <a:chOff x="960721" y="2463523"/>
            <a:chExt cx="2743200" cy="2028180"/>
          </a:xfrm>
        </p:grpSpPr>
        <p:sp>
          <p:nvSpPr>
            <p:cNvPr id="2517" name="Google Shape;2517;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18" name="Google Shape;2518;p228"/>
            <p:cNvSpPr txBox="1"/>
            <p:nvPr/>
          </p:nvSpPr>
          <p:spPr bwMode="auto">
            <a:xfrm>
              <a:off x="960721" y="3476040"/>
              <a:ext cx="2743200"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Photo and Video Galleries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Client Gallery</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User Album</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Featured Gallery</a:t>
              </a:r>
              <a:endParaRPr/>
            </a:p>
          </p:txBody>
        </p:sp>
        <p:sp>
          <p:nvSpPr>
            <p:cNvPr id="2519" name="Google Shape;2519;p228"/>
            <p:cNvSpPr txBox="1"/>
            <p:nvPr/>
          </p:nvSpPr>
          <p:spPr bwMode="auto">
            <a:xfrm>
              <a:off x="1200784" y="2463523"/>
              <a:ext cx="2409360" cy="914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Photo and Video Galleries</a:t>
              </a:r>
              <a:endParaRPr/>
            </a:p>
          </p:txBody>
        </p:sp>
      </p:grpSp>
      <p:sp>
        <p:nvSpPr>
          <p:cNvPr id="1379774186" name="Google Shape;2520;p228"/>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LEVEL-1 Project Plan</a:t>
            </a:r>
            <a:endParaRPr/>
          </a:p>
        </p:txBody>
      </p:sp>
      <p:grpSp>
        <p:nvGrpSpPr>
          <p:cNvPr id="2024177934" name="Google Shape;2521;p228"/>
          <p:cNvGrpSpPr/>
          <p:nvPr/>
        </p:nvGrpSpPr>
        <p:grpSpPr bwMode="auto">
          <a:xfrm>
            <a:off x="2535321" y="1419675"/>
            <a:ext cx="2082198" cy="2397511"/>
            <a:chOff x="960721" y="2463524"/>
            <a:chExt cx="2743200" cy="2397511"/>
          </a:xfrm>
        </p:grpSpPr>
        <p:sp>
          <p:nvSpPr>
            <p:cNvPr id="2522" name="Google Shape;2522;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23" name="Google Shape;2523;p228"/>
            <p:cNvSpPr txBox="1"/>
            <p:nvPr/>
          </p:nvSpPr>
          <p:spPr bwMode="auto">
            <a:xfrm>
              <a:off x="960721" y="3476040"/>
              <a:ext cx="27432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Complete editing capabilities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PW Change</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Notification Settings Referral</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User Info</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Profile Image</a:t>
              </a:r>
              <a:endParaRPr/>
            </a:p>
          </p:txBody>
        </p:sp>
        <p:sp>
          <p:nvSpPr>
            <p:cNvPr id="2524" name="Google Shape;2524;p228"/>
            <p:cNvSpPr txBox="1"/>
            <p:nvPr/>
          </p:nvSpPr>
          <p:spPr bwMode="auto">
            <a:xfrm>
              <a:off x="1200784" y="2463524"/>
              <a:ext cx="20801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endParaRPr sz="1600" b="1">
                <a:solidFill>
                  <a:schemeClr val="dk1"/>
                </a:solidFill>
                <a:latin typeface="Montserrat"/>
                <a:ea typeface="Montserrat"/>
                <a:cs typeface="Montserrat"/>
              </a:endParaRPr>
            </a:p>
          </p:txBody>
        </p:sp>
      </p:grpSp>
      <p:grpSp>
        <p:nvGrpSpPr>
          <p:cNvPr id="650171930" name="Google Shape;2525;p228"/>
          <p:cNvGrpSpPr/>
          <p:nvPr/>
        </p:nvGrpSpPr>
        <p:grpSpPr bwMode="auto">
          <a:xfrm>
            <a:off x="5048275" y="1415786"/>
            <a:ext cx="2564836" cy="2051430"/>
            <a:chOff x="1200784" y="2463524"/>
            <a:chExt cx="3639149" cy="2051430"/>
          </a:xfrm>
        </p:grpSpPr>
        <p:sp>
          <p:nvSpPr>
            <p:cNvPr id="2526" name="Google Shape;2526;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27" name="Google Shape;2527;p228"/>
            <p:cNvSpPr txBox="1"/>
            <p:nvPr/>
          </p:nvSpPr>
          <p:spPr bwMode="auto">
            <a:xfrm>
              <a:off x="1215041" y="3499291"/>
              <a:ext cx="362489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PW Change</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Notification Settings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Referral</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User Info</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 Profile Image</a:t>
              </a:r>
              <a:endParaRPr/>
            </a:p>
          </p:txBody>
        </p:sp>
        <p:sp>
          <p:nvSpPr>
            <p:cNvPr id="2528" name="Google Shape;2528;p228"/>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Client Profiles</a:t>
              </a:r>
              <a:endParaRPr/>
            </a:p>
          </p:txBody>
        </p:sp>
      </p:grpSp>
      <p:grpSp>
        <p:nvGrpSpPr>
          <p:cNvPr id="1917153114" name="Google Shape;2529;p228"/>
          <p:cNvGrpSpPr/>
          <p:nvPr/>
        </p:nvGrpSpPr>
        <p:grpSpPr bwMode="auto">
          <a:xfrm>
            <a:off x="7312365" y="1406453"/>
            <a:ext cx="1824084" cy="1654989"/>
            <a:chOff x="1200784" y="2463524"/>
            <a:chExt cx="2588118" cy="1654989"/>
          </a:xfrm>
        </p:grpSpPr>
        <p:sp>
          <p:nvSpPr>
            <p:cNvPr id="2530" name="Google Shape;2530;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31" name="Google Shape;2531;p228"/>
            <p:cNvSpPr txBox="1"/>
            <p:nvPr/>
          </p:nvSpPr>
          <p:spPr bwMode="auto">
            <a:xfrm>
              <a:off x="1366060" y="3472182"/>
              <a:ext cx="24228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Google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Linked In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SocialMedia Ads</a:t>
              </a:r>
              <a:endParaRPr/>
            </a:p>
          </p:txBody>
        </p:sp>
        <p:sp>
          <p:nvSpPr>
            <p:cNvPr id="2532" name="Google Shape;2532;p228"/>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User Permission</a:t>
              </a:r>
              <a:endParaRPr/>
            </a:p>
          </p:txBody>
        </p:sp>
      </p:grpSp>
      <p:sp>
        <p:nvSpPr>
          <p:cNvPr id="353525615" name="Google Shape;2533;p228"/>
          <p:cNvSpPr/>
          <p:nvPr/>
        </p:nvSpPr>
        <p:spPr bwMode="auto">
          <a:xfrm>
            <a:off x="10167473" y="2139561"/>
            <a:ext cx="128892"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1950827671" name="Google Shape;2534;p228"/>
          <p:cNvSpPr txBox="1"/>
          <p:nvPr/>
        </p:nvSpPr>
        <p:spPr bwMode="auto">
          <a:xfrm>
            <a:off x="2773452" y="1667773"/>
            <a:ext cx="15789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User Profiles</a:t>
            </a:r>
            <a:endParaRPr/>
          </a:p>
        </p:txBody>
      </p:sp>
      <p:sp>
        <p:nvSpPr>
          <p:cNvPr id="1557672402" name="Google Shape;2535;p228"/>
          <p:cNvSpPr txBox="1"/>
          <p:nvPr/>
        </p:nvSpPr>
        <p:spPr bwMode="auto">
          <a:xfrm>
            <a:off x="2899517" y="110089"/>
            <a:ext cx="41148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2000" b="1">
                <a:solidFill>
                  <a:schemeClr val="dk1"/>
                </a:solidFill>
                <a:latin typeface="Calibri"/>
                <a:ea typeface="Calibri"/>
                <a:cs typeface="Calibri"/>
              </a:rPr>
              <a:t>Seed Funding Day -&gt; Day-0 Begins</a:t>
            </a:r>
            <a:endParaRPr/>
          </a:p>
        </p:txBody>
      </p:sp>
      <p:sp>
        <p:nvSpPr>
          <p:cNvPr id="898437278" name="Google Shape;2536;p228"/>
          <p:cNvSpPr txBox="1"/>
          <p:nvPr/>
        </p:nvSpPr>
        <p:spPr bwMode="auto">
          <a:xfrm>
            <a:off x="3968" y="1770703"/>
            <a:ext cx="853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Day-0 </a:t>
            </a:r>
            <a:endParaRPr/>
          </a:p>
        </p:txBody>
      </p:sp>
      <p:cxnSp>
        <p:nvCxnSpPr>
          <p:cNvPr id="1008904567" name="Google Shape;2537;p228"/>
          <p:cNvCxnSpPr/>
          <p:nvPr/>
        </p:nvCxnSpPr>
        <p:spPr bwMode="auto">
          <a:xfrm rot="-5400000">
            <a:off x="215526" y="2265321"/>
            <a:ext cx="274320" cy="0"/>
          </a:xfrm>
          <a:prstGeom prst="straightConnector1">
            <a:avLst/>
          </a:prstGeom>
          <a:noFill/>
          <a:ln w="44450" cap="flat" cmpd="sng">
            <a:solidFill>
              <a:schemeClr val="dk1"/>
            </a:solidFill>
            <a:prstDash val="solid"/>
            <a:miter lim="800000"/>
            <a:headEnd type="none" w="sm" len="sm"/>
            <a:tailEnd type="none" w="sm" len="sm"/>
          </a:ln>
        </p:spPr>
      </p:cxnSp>
      <p:sp>
        <p:nvSpPr>
          <p:cNvPr id="65316414" name="Google Shape;2538;p228"/>
          <p:cNvSpPr txBox="1"/>
          <p:nvPr/>
        </p:nvSpPr>
        <p:spPr bwMode="auto">
          <a:xfrm>
            <a:off x="8657" y="747053"/>
            <a:ext cx="4114800" cy="548640"/>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b="1">
                <a:solidFill>
                  <a:schemeClr val="dk1"/>
                </a:solidFill>
                <a:latin typeface="Montserrat"/>
                <a:ea typeface="Montserrat"/>
                <a:cs typeface="Montserrat"/>
              </a:rPr>
              <a:t>Functions and Engagement</a:t>
            </a:r>
            <a:endParaRPr/>
          </a:p>
        </p:txBody>
      </p:sp>
      <p:cxnSp>
        <p:nvCxnSpPr>
          <p:cNvPr id="985799951" name="Google Shape;2539;p228"/>
          <p:cNvCxnSpPr/>
          <p:nvPr/>
        </p:nvCxnSpPr>
        <p:spPr bwMode="auto">
          <a:xfrm>
            <a:off x="331312" y="5627245"/>
            <a:ext cx="11430000" cy="0"/>
          </a:xfrm>
          <a:prstGeom prst="straightConnector1">
            <a:avLst/>
          </a:prstGeom>
          <a:noFill/>
          <a:ln w="44450" cap="flat" cmpd="sng">
            <a:solidFill>
              <a:schemeClr val="dk1"/>
            </a:solidFill>
            <a:prstDash val="solid"/>
            <a:miter lim="800000"/>
            <a:headEnd type="none" w="sm" len="sm"/>
            <a:tailEnd type="stealth" w="med" len="med"/>
          </a:ln>
        </p:spPr>
      </p:cxnSp>
      <p:grpSp>
        <p:nvGrpSpPr>
          <p:cNvPr id="411719608" name="Google Shape;2540;p228"/>
          <p:cNvGrpSpPr/>
          <p:nvPr/>
        </p:nvGrpSpPr>
        <p:grpSpPr bwMode="auto">
          <a:xfrm>
            <a:off x="422671" y="4781314"/>
            <a:ext cx="2082198" cy="1474182"/>
            <a:chOff x="960721" y="2463523"/>
            <a:chExt cx="2743200" cy="1474182"/>
          </a:xfrm>
        </p:grpSpPr>
        <p:sp>
          <p:nvSpPr>
            <p:cNvPr id="2541" name="Google Shape;2541;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42" name="Google Shape;2542;p228"/>
            <p:cNvSpPr txBox="1"/>
            <p:nvPr/>
          </p:nvSpPr>
          <p:spPr bwMode="auto">
            <a:xfrm>
              <a:off x="960721" y="3476040"/>
              <a:ext cx="274320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Criteria design</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As a serviceHotel Mode</a:t>
              </a:r>
              <a:endParaRPr/>
            </a:p>
          </p:txBody>
        </p:sp>
        <p:sp>
          <p:nvSpPr>
            <p:cNvPr id="2543" name="Google Shape;2543;p228"/>
            <p:cNvSpPr txBox="1"/>
            <p:nvPr/>
          </p:nvSpPr>
          <p:spPr bwMode="auto">
            <a:xfrm>
              <a:off x="1200784" y="2463523"/>
              <a:ext cx="240936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Financial Model Design</a:t>
              </a:r>
              <a:endParaRPr/>
            </a:p>
          </p:txBody>
        </p:sp>
      </p:grpSp>
      <p:grpSp>
        <p:nvGrpSpPr>
          <p:cNvPr id="1146228137" name="Google Shape;2544;p228"/>
          <p:cNvGrpSpPr/>
          <p:nvPr/>
        </p:nvGrpSpPr>
        <p:grpSpPr bwMode="auto">
          <a:xfrm>
            <a:off x="2527304" y="4781599"/>
            <a:ext cx="2082198" cy="2397511"/>
            <a:chOff x="960721" y="2463524"/>
            <a:chExt cx="2743200" cy="2397511"/>
          </a:xfrm>
        </p:grpSpPr>
        <p:sp>
          <p:nvSpPr>
            <p:cNvPr id="2545" name="Google Shape;2545;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46" name="Google Shape;2546;p228"/>
            <p:cNvSpPr txBox="1"/>
            <p:nvPr/>
          </p:nvSpPr>
          <p:spPr bwMode="auto">
            <a:xfrm>
              <a:off x="960721" y="3476040"/>
              <a:ext cx="2743200"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Complete editing capabilities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PW Change</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Notification Settings Referral</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User Info</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Profile Image</a:t>
              </a:r>
              <a:endParaRPr/>
            </a:p>
          </p:txBody>
        </p:sp>
        <p:sp>
          <p:nvSpPr>
            <p:cNvPr id="2547" name="Google Shape;2547;p228"/>
            <p:cNvSpPr txBox="1"/>
            <p:nvPr/>
          </p:nvSpPr>
          <p:spPr bwMode="auto">
            <a:xfrm>
              <a:off x="1200784" y="2463524"/>
              <a:ext cx="2080194"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endParaRPr sz="1600" b="1">
                <a:solidFill>
                  <a:schemeClr val="dk1"/>
                </a:solidFill>
                <a:latin typeface="Montserrat"/>
                <a:ea typeface="Montserrat"/>
                <a:cs typeface="Montserrat"/>
              </a:endParaRPr>
            </a:p>
          </p:txBody>
        </p:sp>
      </p:grpSp>
      <p:grpSp>
        <p:nvGrpSpPr>
          <p:cNvPr id="719396074" name="Google Shape;2548;p228"/>
          <p:cNvGrpSpPr/>
          <p:nvPr/>
        </p:nvGrpSpPr>
        <p:grpSpPr bwMode="auto">
          <a:xfrm>
            <a:off x="5040258" y="4777710"/>
            <a:ext cx="2564836" cy="2051430"/>
            <a:chOff x="1200784" y="2463524"/>
            <a:chExt cx="3639149" cy="2051430"/>
          </a:xfrm>
        </p:grpSpPr>
        <p:sp>
          <p:nvSpPr>
            <p:cNvPr id="2549" name="Google Shape;2549;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50" name="Google Shape;2550;p228"/>
            <p:cNvSpPr txBox="1"/>
            <p:nvPr/>
          </p:nvSpPr>
          <p:spPr bwMode="auto">
            <a:xfrm>
              <a:off x="1215041" y="3499291"/>
              <a:ext cx="3624892"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PW Change</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Notification Settings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Referral</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User Info</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 Profile Image</a:t>
              </a:r>
              <a:endParaRPr/>
            </a:p>
          </p:txBody>
        </p:sp>
        <p:sp>
          <p:nvSpPr>
            <p:cNvPr id="2551" name="Google Shape;2551;p228"/>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Client Profiles</a:t>
              </a:r>
              <a:endParaRPr/>
            </a:p>
          </p:txBody>
        </p:sp>
      </p:grpSp>
      <p:grpSp>
        <p:nvGrpSpPr>
          <p:cNvPr id="1575366782" name="Google Shape;2552;p228"/>
          <p:cNvGrpSpPr/>
          <p:nvPr/>
        </p:nvGrpSpPr>
        <p:grpSpPr bwMode="auto">
          <a:xfrm>
            <a:off x="7304348" y="4768377"/>
            <a:ext cx="1824084" cy="1654989"/>
            <a:chOff x="1200784" y="2463524"/>
            <a:chExt cx="2588118" cy="1654989"/>
          </a:xfrm>
        </p:grpSpPr>
        <p:sp>
          <p:nvSpPr>
            <p:cNvPr id="2553" name="Google Shape;2553;p228"/>
            <p:cNvSpPr/>
            <p:nvPr/>
          </p:nvSpPr>
          <p:spPr bwMode="auto">
            <a:xfrm>
              <a:off x="2149441" y="3212433"/>
              <a:ext cx="182880"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2554" name="Google Shape;2554;p228"/>
            <p:cNvSpPr txBox="1"/>
            <p:nvPr/>
          </p:nvSpPr>
          <p:spPr bwMode="auto">
            <a:xfrm>
              <a:off x="1366060" y="3472182"/>
              <a:ext cx="24228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Google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Linked In Ads</a:t>
              </a:r>
              <a:endParaRPr/>
            </a:p>
            <a:p>
              <a:pPr marL="0" marR="0" lvl="0" indent="0" algn="l" rtl="0">
                <a:spcBef>
                  <a:spcPts val="0"/>
                </a:spcBef>
                <a:spcAft>
                  <a:spcPts val="0"/>
                </a:spcAft>
                <a:buNone/>
                <a:defRPr/>
              </a:pPr>
              <a:r>
                <a:rPr lang="en-US" sz="1200">
                  <a:solidFill>
                    <a:schemeClr val="dk1"/>
                  </a:solidFill>
                  <a:latin typeface="Montserrat"/>
                  <a:ea typeface="Montserrat"/>
                  <a:cs typeface="Montserrat"/>
                </a:rPr>
                <a:t>SocialMedia Ads</a:t>
              </a:r>
              <a:endParaRPr/>
            </a:p>
          </p:txBody>
        </p:sp>
        <p:sp>
          <p:nvSpPr>
            <p:cNvPr id="2555" name="Google Shape;2555;p228"/>
            <p:cNvSpPr txBox="1"/>
            <p:nvPr/>
          </p:nvSpPr>
          <p:spPr bwMode="auto">
            <a:xfrm>
              <a:off x="1200784" y="2463524"/>
              <a:ext cx="2080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User Permission</a:t>
              </a:r>
              <a:endParaRPr/>
            </a:p>
          </p:txBody>
        </p:sp>
      </p:grpSp>
      <p:sp>
        <p:nvSpPr>
          <p:cNvPr id="2125041300" name="Google Shape;2556;p228"/>
          <p:cNvSpPr/>
          <p:nvPr/>
        </p:nvSpPr>
        <p:spPr bwMode="auto">
          <a:xfrm>
            <a:off x="10159457" y="5501485"/>
            <a:ext cx="128892" cy="182880"/>
          </a:xfrm>
          <a:prstGeom prst="ellipse">
            <a:avLst/>
          </a:prstGeom>
          <a:solidFill>
            <a:schemeClr val="lt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200">
              <a:solidFill>
                <a:schemeClr val="lt1"/>
              </a:solidFill>
              <a:latin typeface="Montserrat"/>
              <a:ea typeface="Montserrat"/>
              <a:cs typeface="Montserrat"/>
            </a:endParaRPr>
          </a:p>
        </p:txBody>
      </p:sp>
      <p:sp>
        <p:nvSpPr>
          <p:cNvPr id="309371627" name="Google Shape;2557;p228"/>
          <p:cNvSpPr txBox="1"/>
          <p:nvPr/>
        </p:nvSpPr>
        <p:spPr bwMode="auto">
          <a:xfrm>
            <a:off x="2765435" y="5029697"/>
            <a:ext cx="157895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User Profiles</a:t>
            </a:r>
            <a:endParaRPr/>
          </a:p>
        </p:txBody>
      </p:sp>
      <p:sp>
        <p:nvSpPr>
          <p:cNvPr id="1238946207" name="Google Shape;2558;p228"/>
          <p:cNvSpPr txBox="1"/>
          <p:nvPr/>
        </p:nvSpPr>
        <p:spPr bwMode="auto">
          <a:xfrm>
            <a:off x="-4049" y="5132627"/>
            <a:ext cx="8534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Day-0 </a:t>
            </a:r>
            <a:endParaRPr/>
          </a:p>
        </p:txBody>
      </p:sp>
      <p:cxnSp>
        <p:nvCxnSpPr>
          <p:cNvPr id="1933401497" name="Google Shape;2559;p228"/>
          <p:cNvCxnSpPr/>
          <p:nvPr/>
        </p:nvCxnSpPr>
        <p:spPr bwMode="auto">
          <a:xfrm rot="-5400000">
            <a:off x="207509" y="5627245"/>
            <a:ext cx="274320" cy="0"/>
          </a:xfrm>
          <a:prstGeom prst="straightConnector1">
            <a:avLst/>
          </a:prstGeom>
          <a:noFill/>
          <a:ln w="44450" cap="flat" cmpd="sng">
            <a:solidFill>
              <a:schemeClr val="dk1"/>
            </a:solidFill>
            <a:prstDash val="solid"/>
            <a:miter lim="800000"/>
            <a:headEnd type="none" w="sm" len="sm"/>
            <a:tailEnd type="none" w="sm" len="sm"/>
          </a:ln>
        </p:spPr>
      </p:cxnSp>
      <p:sp>
        <p:nvSpPr>
          <p:cNvPr id="975802111" name="Google Shape;2560;p228"/>
          <p:cNvSpPr txBox="1"/>
          <p:nvPr/>
        </p:nvSpPr>
        <p:spPr bwMode="auto">
          <a:xfrm>
            <a:off x="-4049" y="4195923"/>
            <a:ext cx="4114800" cy="369332"/>
          </a:xfrm>
          <a:prstGeom prst="rect">
            <a:avLst/>
          </a:prstGeom>
          <a:solidFill>
            <a:srgbClr val="D8D8D8"/>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defRPr/>
            </a:pPr>
            <a:r>
              <a:rPr lang="en-US" sz="1800" b="1">
                <a:solidFill>
                  <a:schemeClr val="dk1"/>
                </a:solidFill>
                <a:latin typeface="Montserrat"/>
                <a:ea typeface="Montserrat"/>
                <a:cs typeface="Montserrat"/>
              </a:rPr>
              <a:t>Automated Revenue Systems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677824511" name="Google Shape;2565;p229" descr="Boden standing height desk with white frame white luna white monitor arm"/>
          <p:cNvPicPr/>
          <p:nvPr/>
        </p:nvPicPr>
        <p:blipFill>
          <a:blip r:embed="rId3">
            <a:alphaModFix/>
          </a:blip>
          <a:srcRect l="0" t="0" r="0" b="0"/>
          <a:stretch/>
        </p:blipFill>
        <p:spPr bwMode="auto">
          <a:xfrm>
            <a:off x="135073" y="1783962"/>
            <a:ext cx="2377440" cy="2377440"/>
          </a:xfrm>
          <a:prstGeom prst="rect">
            <a:avLst/>
          </a:prstGeom>
          <a:noFill/>
          <a:ln>
            <a:noFill/>
          </a:ln>
        </p:spPr>
      </p:pic>
      <p:pic>
        <p:nvPicPr>
          <p:cNvPr id="1460028308" name="Google Shape;2566;p229"/>
          <p:cNvPicPr/>
          <p:nvPr/>
        </p:nvPicPr>
        <p:blipFill>
          <a:blip r:embed="rId4">
            <a:alphaModFix/>
          </a:blip>
          <a:srcRect l="0" t="0" r="0" b="0"/>
          <a:stretch/>
        </p:blipFill>
        <p:spPr bwMode="auto">
          <a:xfrm>
            <a:off x="3323716" y="1783962"/>
            <a:ext cx="2377440" cy="2322788"/>
          </a:xfrm>
          <a:prstGeom prst="rect">
            <a:avLst/>
          </a:prstGeom>
          <a:noFill/>
          <a:ln>
            <a:noFill/>
          </a:ln>
        </p:spPr>
      </p:pic>
      <p:pic>
        <p:nvPicPr>
          <p:cNvPr id="1492312161" name="Google Shape;2567;p229"/>
          <p:cNvPicPr/>
          <p:nvPr/>
        </p:nvPicPr>
        <p:blipFill>
          <a:blip r:embed="rId5">
            <a:alphaModFix/>
          </a:blip>
          <a:srcRect l="0" t="0" r="0" b="0"/>
          <a:stretch/>
        </p:blipFill>
        <p:spPr bwMode="auto">
          <a:xfrm>
            <a:off x="6512359" y="1783962"/>
            <a:ext cx="2377440" cy="1915758"/>
          </a:xfrm>
          <a:prstGeom prst="rect">
            <a:avLst/>
          </a:prstGeom>
          <a:noFill/>
          <a:ln>
            <a:noFill/>
          </a:ln>
        </p:spPr>
      </p:pic>
      <p:sp>
        <p:nvSpPr>
          <p:cNvPr id="789241438" name="Google Shape;2568;p229"/>
          <p:cNvSpPr txBox="1"/>
          <p:nvPr/>
        </p:nvSpPr>
        <p:spPr bwMode="auto">
          <a:xfrm>
            <a:off x="2219876" y="14930"/>
            <a:ext cx="619640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800" b="1">
                <a:solidFill>
                  <a:schemeClr val="dk1"/>
                </a:solidFill>
                <a:latin typeface="Calibri"/>
                <a:ea typeface="Calibri"/>
                <a:cs typeface="Calibri"/>
              </a:rPr>
              <a:t>EXAMPLE :: OFFICE DESKS</a:t>
            </a:r>
            <a:endParaRPr/>
          </a:p>
        </p:txBody>
      </p:sp>
      <p:pic>
        <p:nvPicPr>
          <p:cNvPr id="2127953867" name="Google Shape;2569;p229" descr="fully cooper standing desk converter bamboo with laptop"/>
          <p:cNvPicPr/>
          <p:nvPr/>
        </p:nvPicPr>
        <p:blipFill>
          <a:blip r:embed="rId6">
            <a:alphaModFix/>
          </a:blip>
          <a:srcRect l="0" t="0" r="0" b="0"/>
          <a:stretch/>
        </p:blipFill>
        <p:spPr bwMode="auto">
          <a:xfrm>
            <a:off x="9701003" y="1783962"/>
            <a:ext cx="2377440" cy="2377440"/>
          </a:xfrm>
          <a:prstGeom prst="rect">
            <a:avLst/>
          </a:prstGeom>
          <a:noFill/>
          <a:ln>
            <a:noFill/>
          </a:ln>
        </p:spPr>
      </p:pic>
      <p:sp>
        <p:nvSpPr>
          <p:cNvPr id="871519626" name="Google Shape;2570;p229"/>
          <p:cNvSpPr/>
          <p:nvPr/>
        </p:nvSpPr>
        <p:spPr bwMode="auto">
          <a:xfrm>
            <a:off x="3309372" y="4121973"/>
            <a:ext cx="2377440" cy="21192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2400" b="1">
                <a:solidFill>
                  <a:schemeClr val="dk1"/>
                </a:solidFill>
                <a:latin typeface="Calibri"/>
                <a:ea typeface="Calibri"/>
                <a:cs typeface="Calibri"/>
              </a:rPr>
              <a:t>KEY FEATURES</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XYZ</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LKASDJF</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ASDIFJ</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ASLDKFLKASD</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ALSKDJFKLASJDF</a:t>
            </a:r>
            <a:endParaRPr/>
          </a:p>
          <a:p>
            <a:pPr marL="342900" marR="0" lvl="0" indent="-228600" algn="ctr" rtl="0">
              <a:spcBef>
                <a:spcPts val="0"/>
              </a:spcBef>
              <a:spcAft>
                <a:spcPts val="0"/>
              </a:spcAft>
              <a:buClr>
                <a:schemeClr val="dk1"/>
              </a:buClr>
              <a:buSzPts val="1800"/>
              <a:buFont typeface="Calibri"/>
              <a:buNone/>
              <a:defRPr/>
            </a:pPr>
            <a:endParaRPr sz="1800">
              <a:solidFill>
                <a:schemeClr val="dk1"/>
              </a:solidFill>
              <a:latin typeface="Calibri"/>
              <a:ea typeface="Calibri"/>
              <a:cs typeface="Calibri"/>
            </a:endParaRPr>
          </a:p>
        </p:txBody>
      </p:sp>
      <p:sp>
        <p:nvSpPr>
          <p:cNvPr id="2134443698" name="Google Shape;2571;p229"/>
          <p:cNvSpPr/>
          <p:nvPr/>
        </p:nvSpPr>
        <p:spPr bwMode="auto">
          <a:xfrm>
            <a:off x="6494429" y="4121973"/>
            <a:ext cx="2377440" cy="21192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2400" b="1">
                <a:solidFill>
                  <a:schemeClr val="dk1"/>
                </a:solidFill>
                <a:latin typeface="Calibri"/>
                <a:ea typeface="Calibri"/>
                <a:cs typeface="Calibri"/>
              </a:rPr>
              <a:t>KEY FEATURES</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XYZ</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LKASDJF</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ASDIFJ</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ASLDKFLKASD</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ALSKDJFKLASJDF</a:t>
            </a:r>
            <a:endParaRPr/>
          </a:p>
          <a:p>
            <a:pPr marL="342900" marR="0" lvl="0" indent="-228600" algn="ctr" rtl="0">
              <a:spcBef>
                <a:spcPts val="0"/>
              </a:spcBef>
              <a:spcAft>
                <a:spcPts val="0"/>
              </a:spcAft>
              <a:buClr>
                <a:schemeClr val="dk1"/>
              </a:buClr>
              <a:buSzPts val="1800"/>
              <a:buFont typeface="Calibri"/>
              <a:buNone/>
              <a:defRPr/>
            </a:pPr>
            <a:endParaRPr sz="1800">
              <a:solidFill>
                <a:schemeClr val="dk1"/>
              </a:solidFill>
              <a:latin typeface="Calibri"/>
              <a:ea typeface="Calibri"/>
              <a:cs typeface="Calibri"/>
            </a:endParaRPr>
          </a:p>
        </p:txBody>
      </p:sp>
      <p:sp>
        <p:nvSpPr>
          <p:cNvPr id="570397640" name="Google Shape;2572;p229"/>
          <p:cNvSpPr/>
          <p:nvPr/>
        </p:nvSpPr>
        <p:spPr bwMode="auto">
          <a:xfrm>
            <a:off x="9679487" y="4106750"/>
            <a:ext cx="2377440" cy="21192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2400" b="1">
                <a:solidFill>
                  <a:schemeClr val="dk1"/>
                </a:solidFill>
                <a:latin typeface="Calibri"/>
                <a:ea typeface="Calibri"/>
                <a:cs typeface="Calibri"/>
              </a:rPr>
              <a:t>KEY FEATURES</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XYZ</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LKASDJF</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ASDIFJ</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ASLDKFLKASD</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ALSKDJFKLASJDF</a:t>
            </a:r>
            <a:endParaRPr/>
          </a:p>
          <a:p>
            <a:pPr marL="342900" marR="0" lvl="0" indent="-228600" algn="ctr" rtl="0">
              <a:spcBef>
                <a:spcPts val="0"/>
              </a:spcBef>
              <a:spcAft>
                <a:spcPts val="0"/>
              </a:spcAft>
              <a:buClr>
                <a:schemeClr val="dk1"/>
              </a:buClr>
              <a:buSzPts val="1800"/>
              <a:buFont typeface="Calibri"/>
              <a:buNone/>
              <a:defRPr/>
            </a:pPr>
            <a:endParaRPr sz="1800">
              <a:solidFill>
                <a:schemeClr val="dk1"/>
              </a:solidFill>
              <a:latin typeface="Calibri"/>
              <a:ea typeface="Calibri"/>
              <a:cs typeface="Calibri"/>
            </a:endParaRPr>
          </a:p>
        </p:txBody>
      </p:sp>
      <p:sp>
        <p:nvSpPr>
          <p:cNvPr id="1587903779" name="Google Shape;2573;p229"/>
          <p:cNvSpPr/>
          <p:nvPr/>
        </p:nvSpPr>
        <p:spPr bwMode="auto">
          <a:xfrm>
            <a:off x="124314" y="4121973"/>
            <a:ext cx="2377440" cy="211925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2400" b="1">
                <a:solidFill>
                  <a:schemeClr val="dk1"/>
                </a:solidFill>
                <a:latin typeface="Calibri"/>
                <a:ea typeface="Calibri"/>
                <a:cs typeface="Calibri"/>
              </a:rPr>
              <a:t>KEY FEATURES</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XYZ</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LKASDJF</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ASDIFJ</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ASLDKFLKASD</a:t>
            </a:r>
            <a:endParaRPr/>
          </a:p>
          <a:p>
            <a:pPr marL="342900" marR="0" lvl="0" indent="-342900" algn="l" rtl="0">
              <a:spcBef>
                <a:spcPts val="0"/>
              </a:spcBef>
              <a:spcAft>
                <a:spcPts val="0"/>
              </a:spcAft>
              <a:buClr>
                <a:schemeClr val="dk1"/>
              </a:buClr>
              <a:buSzPts val="1800"/>
              <a:buFont typeface="Calibri"/>
              <a:buAutoNum type="arabicPeriod"/>
              <a:defRPr/>
            </a:pPr>
            <a:r>
              <a:rPr lang="en-US" sz="1800">
                <a:solidFill>
                  <a:schemeClr val="dk1"/>
                </a:solidFill>
                <a:latin typeface="Calibri"/>
                <a:ea typeface="Calibri"/>
                <a:cs typeface="Calibri"/>
              </a:rPr>
              <a:t>ALSKDJFKLASJDF</a:t>
            </a:r>
            <a:endParaRPr/>
          </a:p>
          <a:p>
            <a:pPr marL="342900" marR="0" lvl="0" indent="-228600" algn="ctr" rtl="0">
              <a:spcBef>
                <a:spcPts val="0"/>
              </a:spcBef>
              <a:spcAft>
                <a:spcPts val="0"/>
              </a:spcAft>
              <a:buClr>
                <a:schemeClr val="dk1"/>
              </a:buClr>
              <a:buSzPts val="1800"/>
              <a:buFont typeface="Calibri"/>
              <a:buNone/>
              <a:defRPr/>
            </a:pPr>
            <a:endParaRPr sz="1800">
              <a:solidFill>
                <a:schemeClr val="dk1"/>
              </a:solidFill>
              <a:latin typeface="Calibri"/>
              <a:ea typeface="Calibri"/>
              <a:cs typeface="Calibri"/>
            </a:endParaRPr>
          </a:p>
        </p:txBody>
      </p:sp>
      <p:sp>
        <p:nvSpPr>
          <p:cNvPr id="1183002072" name="Google Shape;2574;p229"/>
          <p:cNvSpPr txBox="1"/>
          <p:nvPr/>
        </p:nvSpPr>
        <p:spPr bwMode="auto">
          <a:xfrm>
            <a:off x="39048" y="1207250"/>
            <a:ext cx="266082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000" b="1" i="0" u="none" strike="noStrike">
                <a:solidFill>
                  <a:srgbClr val="000000"/>
                </a:solidFill>
                <a:latin typeface="Calibri"/>
                <a:ea typeface="Calibri"/>
                <a:cs typeface="Calibri"/>
              </a:rPr>
              <a:t>Static Standing Desk</a:t>
            </a:r>
            <a:r>
              <a:rPr lang="en-US" sz="2000" b="1">
                <a:solidFill>
                  <a:schemeClr val="dk1"/>
                </a:solidFill>
                <a:latin typeface="Calibri"/>
                <a:ea typeface="Calibri"/>
                <a:cs typeface="Calibri"/>
              </a:rPr>
              <a:t> </a:t>
            </a:r>
            <a:endParaRPr/>
          </a:p>
        </p:txBody>
      </p:sp>
      <p:sp>
        <p:nvSpPr>
          <p:cNvPr id="1956168951" name="Google Shape;2575;p229"/>
          <p:cNvSpPr txBox="1"/>
          <p:nvPr/>
        </p:nvSpPr>
        <p:spPr bwMode="auto">
          <a:xfrm>
            <a:off x="3190074" y="1207250"/>
            <a:ext cx="266082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000" b="1">
                <a:solidFill>
                  <a:srgbClr val="000000"/>
                </a:solidFill>
                <a:latin typeface="Calibri"/>
                <a:ea typeface="Calibri"/>
                <a:cs typeface="Calibri"/>
              </a:rPr>
              <a:t>Mechanical</a:t>
            </a:r>
            <a:endParaRPr sz="2000" b="1">
              <a:solidFill>
                <a:schemeClr val="dk1"/>
              </a:solidFill>
              <a:latin typeface="Calibri"/>
              <a:ea typeface="Calibri"/>
              <a:cs typeface="Calibri"/>
            </a:endParaRPr>
          </a:p>
        </p:txBody>
      </p:sp>
      <p:sp>
        <p:nvSpPr>
          <p:cNvPr id="642564938" name="Google Shape;2576;p229"/>
          <p:cNvSpPr txBox="1"/>
          <p:nvPr/>
        </p:nvSpPr>
        <p:spPr bwMode="auto">
          <a:xfrm>
            <a:off x="6341100" y="1207250"/>
            <a:ext cx="266082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000" b="1" i="0" u="none" strike="noStrike">
                <a:solidFill>
                  <a:srgbClr val="000000"/>
                </a:solidFill>
                <a:latin typeface="Calibri"/>
                <a:ea typeface="Calibri"/>
                <a:cs typeface="Calibri"/>
              </a:rPr>
              <a:t>Electric</a:t>
            </a:r>
            <a:endParaRPr sz="2000" b="1">
              <a:solidFill>
                <a:schemeClr val="dk1"/>
              </a:solidFill>
              <a:latin typeface="Calibri"/>
              <a:ea typeface="Calibri"/>
              <a:cs typeface="Calibri"/>
            </a:endParaRPr>
          </a:p>
        </p:txBody>
      </p:sp>
      <p:sp>
        <p:nvSpPr>
          <p:cNvPr id="1019433416" name="Google Shape;2577;p229"/>
          <p:cNvSpPr txBox="1"/>
          <p:nvPr/>
        </p:nvSpPr>
        <p:spPr bwMode="auto">
          <a:xfrm>
            <a:off x="9492126" y="1207250"/>
            <a:ext cx="266082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000" b="1" i="0" u="none" strike="noStrike">
                <a:solidFill>
                  <a:srgbClr val="000000"/>
                </a:solidFill>
                <a:latin typeface="Calibri"/>
                <a:ea typeface="Calibri"/>
                <a:cs typeface="Calibri"/>
              </a:rPr>
              <a:t>Converter</a:t>
            </a:r>
            <a:endParaRPr sz="2000" b="1">
              <a:solidFill>
                <a:schemeClr val="dk1"/>
              </a:solidFill>
              <a:latin typeface="Calibri"/>
              <a:ea typeface="Calibri"/>
              <a:cs typeface="Calibri"/>
            </a:endParaRPr>
          </a:p>
        </p:txBody>
      </p:sp>
      <p:sp>
        <p:nvSpPr>
          <p:cNvPr id="269886460" name="Google Shape;2578;p229"/>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DATABASE</a:t>
            </a:r>
            <a:endParaRPr sz="1600" b="1" i="0" u="none" strike="noStrike" cap="none">
              <a:solidFill>
                <a:srgbClr val="FFFFFF"/>
              </a:solidFill>
              <a:latin typeface="Montserrat"/>
              <a:ea typeface="Montserrat"/>
              <a:cs typeface="Montserra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27039920" name="Google Shape;2583;p230"/>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REVENUE MODEL</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95353555" name="Google Shape;2589;p231"/>
          <p:cNvSpPr/>
          <p:nvPr>
            <p:ph type="pic" idx="4"/>
          </p:nvPr>
        </p:nvSpPr>
        <p:spPr bwMode="auto">
          <a:xfrm>
            <a:off x="9395344" y="1877264"/>
            <a:ext cx="1246960" cy="2700851"/>
          </a:xfrm>
          <a:prstGeom prst="rect">
            <a:avLst/>
          </a:prstGeom>
          <a:solidFill>
            <a:schemeClr val="lt1"/>
          </a:solidFill>
          <a:ln>
            <a:noFill/>
          </a:ln>
        </p:spPr>
      </p:sp>
      <p:sp>
        <p:nvSpPr>
          <p:cNvPr id="990058235" name="Google Shape;2590;p23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1224317254" name="Google Shape;2591;p231"/>
          <p:cNvSpPr txBox="1"/>
          <p:nvPr>
            <p:ph type="body" idx="6"/>
          </p:nvPr>
        </p:nvSpPr>
        <p:spPr bwMode="auto">
          <a:xfrm>
            <a:off x="901574" y="5021843"/>
            <a:ext cx="2267586" cy="584775"/>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START</a:t>
            </a:r>
            <a:endParaRPr/>
          </a:p>
        </p:txBody>
      </p:sp>
      <p:sp>
        <p:nvSpPr>
          <p:cNvPr id="1605163743" name="Google Shape;2592;p231"/>
          <p:cNvSpPr txBox="1"/>
          <p:nvPr>
            <p:ph type="body" idx="7"/>
          </p:nvPr>
        </p:nvSpPr>
        <p:spPr bwMode="auto">
          <a:xfrm>
            <a:off x="3417030" y="5047721"/>
            <a:ext cx="2267586" cy="584775"/>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SELECT SCAN</a:t>
            </a:r>
            <a:endParaRPr/>
          </a:p>
        </p:txBody>
      </p:sp>
      <p:sp>
        <p:nvSpPr>
          <p:cNvPr id="1317018603" name="Google Shape;2593;p231"/>
          <p:cNvSpPr txBox="1"/>
          <p:nvPr>
            <p:ph type="body" idx="8"/>
          </p:nvPr>
        </p:nvSpPr>
        <p:spPr bwMode="auto">
          <a:xfrm>
            <a:off x="6036365" y="5021843"/>
            <a:ext cx="2267586" cy="584775"/>
          </a:xfrm>
          <a:prstGeom prst="rect">
            <a:avLst/>
          </a:prstGeom>
          <a:noFill/>
          <a:ln>
            <a:noFill/>
          </a:ln>
        </p:spPr>
        <p:txBody>
          <a:bodyPr spcFirstLastPara="1" wrap="square" lIns="0" tIns="0" rIns="0" bIns="0" anchor="t" anchorCtr="0">
            <a:spAutoFit/>
          </a:bodyPr>
          <a:lstStyle/>
          <a:p>
            <a:pPr marL="457200" lvl="0" indent="-228600" algn="ctr" rtl="0">
              <a:lnSpc>
                <a:spcPct val="100000"/>
              </a:lnSpc>
              <a:spcBef>
                <a:spcPts val="2400"/>
              </a:spcBef>
              <a:spcAft>
                <a:spcPts val="0"/>
              </a:spcAft>
              <a:buClr>
                <a:schemeClr val="dk1"/>
              </a:buClr>
              <a:buSzPts val="1800"/>
              <a:buNone/>
              <a:defRPr/>
            </a:pPr>
            <a:r>
              <a:rPr lang="en-US"/>
              <a:t>AUTO DETECT</a:t>
            </a:r>
            <a:endParaRPr/>
          </a:p>
        </p:txBody>
      </p:sp>
      <p:sp>
        <p:nvSpPr>
          <p:cNvPr id="120268640" name="Google Shape;2594;p231"/>
          <p:cNvSpPr txBox="1"/>
          <p:nvPr>
            <p:ph type="title"/>
          </p:nvPr>
        </p:nvSpPr>
        <p:spPr bwMode="auto">
          <a:xfrm>
            <a:off x="623887" y="939313"/>
            <a:ext cx="10944225"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800"/>
              <a:buNone/>
              <a:defRPr/>
            </a:pPr>
            <a:r>
              <a:rPr lang="en-US"/>
              <a:t>CATEGORIZE &amp; RANK THE REMOTE OFFICE</a:t>
            </a:r>
            <a:endParaRPr/>
          </a:p>
        </p:txBody>
      </p:sp>
      <p:sp>
        <p:nvSpPr>
          <p:cNvPr id="76463744" name="Google Shape;2595;p231"/>
          <p:cNvSpPr txBox="1"/>
          <p:nvPr>
            <p:ph type="body" idx="9"/>
          </p:nvPr>
        </p:nvSpPr>
        <p:spPr bwMode="auto">
          <a:xfrm>
            <a:off x="8801141" y="5340109"/>
            <a:ext cx="2267586" cy="830997"/>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800"/>
              <a:buNone/>
              <a:defRPr/>
            </a:pPr>
            <a:r>
              <a:rPr lang="en-US"/>
              <a:t>FIND RENTALS WITH THE BEST OFFICE</a:t>
            </a:r>
            <a:endParaRPr/>
          </a:p>
        </p:txBody>
      </p:sp>
      <p:sp>
        <p:nvSpPr>
          <p:cNvPr id="1059961579" name="Google Shape;2596;p231"/>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FIND A LONGER VACATION</a:t>
            </a:r>
            <a:endParaRPr sz="1600" b="1" i="0" u="none" strike="noStrike" cap="none">
              <a:solidFill>
                <a:srgbClr val="FFFFFF"/>
              </a:solidFill>
              <a:latin typeface="Montserrat"/>
              <a:ea typeface="Montserrat"/>
              <a:cs typeface="Montserrat"/>
            </a:endParaRPr>
          </a:p>
        </p:txBody>
      </p:sp>
      <p:cxnSp>
        <p:nvCxnSpPr>
          <p:cNvPr id="230691551" name="Google Shape;2597;p231"/>
          <p:cNvCxnSpPr/>
          <p:nvPr/>
        </p:nvCxnSpPr>
        <p:spPr bwMode="auto">
          <a:xfrm>
            <a:off x="2914110" y="3221267"/>
            <a:ext cx="1005840" cy="0"/>
          </a:xfrm>
          <a:prstGeom prst="straightConnector1">
            <a:avLst/>
          </a:prstGeom>
          <a:noFill/>
          <a:ln w="9525" cap="flat" cmpd="sng">
            <a:solidFill>
              <a:schemeClr val="accent2"/>
            </a:solidFill>
            <a:prstDash val="solid"/>
            <a:round/>
            <a:headEnd type="none" w="sm" len="sm"/>
            <a:tailEnd type="triangle" w="med" len="med"/>
          </a:ln>
        </p:spPr>
      </p:cxnSp>
      <p:cxnSp>
        <p:nvCxnSpPr>
          <p:cNvPr id="1839620140" name="Google Shape;2598;p231"/>
          <p:cNvCxnSpPr/>
          <p:nvPr/>
        </p:nvCxnSpPr>
        <p:spPr bwMode="auto">
          <a:xfrm>
            <a:off x="5593080" y="2658205"/>
            <a:ext cx="1005840" cy="0"/>
          </a:xfrm>
          <a:prstGeom prst="straightConnector1">
            <a:avLst/>
          </a:prstGeom>
          <a:noFill/>
          <a:ln w="9525" cap="flat" cmpd="sng">
            <a:solidFill>
              <a:srgbClr val="D8D8D8"/>
            </a:solidFill>
            <a:prstDash val="solid"/>
            <a:round/>
            <a:headEnd type="none" w="sm" len="sm"/>
            <a:tailEnd type="triangle" w="med" len="med"/>
          </a:ln>
        </p:spPr>
      </p:cxnSp>
      <p:cxnSp>
        <p:nvCxnSpPr>
          <p:cNvPr id="923244220" name="Google Shape;2599;p231"/>
          <p:cNvCxnSpPr/>
          <p:nvPr/>
        </p:nvCxnSpPr>
        <p:spPr bwMode="auto">
          <a:xfrm>
            <a:off x="5593080" y="3118641"/>
            <a:ext cx="1005840" cy="0"/>
          </a:xfrm>
          <a:prstGeom prst="straightConnector1">
            <a:avLst/>
          </a:prstGeom>
          <a:noFill/>
          <a:ln w="9525" cap="flat" cmpd="sng">
            <a:solidFill>
              <a:schemeClr val="accent2"/>
            </a:solidFill>
            <a:prstDash val="solid"/>
            <a:round/>
            <a:headEnd type="none" w="sm" len="sm"/>
            <a:tailEnd type="triangle" w="med" len="med"/>
          </a:ln>
        </p:spPr>
      </p:cxnSp>
      <p:cxnSp>
        <p:nvCxnSpPr>
          <p:cNvPr id="1818849965" name="Google Shape;2600;p231"/>
          <p:cNvCxnSpPr/>
          <p:nvPr/>
        </p:nvCxnSpPr>
        <p:spPr bwMode="auto">
          <a:xfrm>
            <a:off x="5593080" y="3685094"/>
            <a:ext cx="1005840" cy="0"/>
          </a:xfrm>
          <a:prstGeom prst="straightConnector1">
            <a:avLst/>
          </a:prstGeom>
          <a:noFill/>
          <a:ln w="9525" cap="flat" cmpd="sng">
            <a:solidFill>
              <a:schemeClr val="accent2"/>
            </a:solidFill>
            <a:prstDash val="solid"/>
            <a:round/>
            <a:headEnd type="none" w="sm" len="sm"/>
            <a:tailEnd type="triangle" w="med" len="med"/>
          </a:ln>
        </p:spPr>
      </p:cxnSp>
      <p:cxnSp>
        <p:nvCxnSpPr>
          <p:cNvPr id="873771652" name="Google Shape;2601;p231"/>
          <p:cNvCxnSpPr/>
          <p:nvPr/>
        </p:nvCxnSpPr>
        <p:spPr bwMode="auto">
          <a:xfrm>
            <a:off x="5593080" y="4106390"/>
            <a:ext cx="1005840" cy="0"/>
          </a:xfrm>
          <a:prstGeom prst="straightConnector1">
            <a:avLst/>
          </a:prstGeom>
          <a:noFill/>
          <a:ln w="9525" cap="flat" cmpd="sng">
            <a:solidFill>
              <a:srgbClr val="10101F"/>
            </a:solidFill>
            <a:prstDash val="solid"/>
            <a:round/>
            <a:headEnd type="none" w="sm" len="sm"/>
            <a:tailEnd type="triangle" w="med" len="med"/>
          </a:ln>
        </p:spPr>
      </p:cxnSp>
      <p:pic>
        <p:nvPicPr>
          <p:cNvPr id="1943830547" name="Google Shape;2602;p231"/>
          <p:cNvPicPr/>
          <p:nvPr/>
        </p:nvPicPr>
        <p:blipFill>
          <a:blip r:embed="rId3">
            <a:alphaModFix/>
          </a:blip>
          <a:srcRect l="0" t="0" r="0" b="0"/>
          <a:stretch/>
        </p:blipFill>
        <p:spPr bwMode="auto">
          <a:xfrm>
            <a:off x="1562969" y="2008192"/>
            <a:ext cx="1148505" cy="2569923"/>
          </a:xfrm>
          <a:prstGeom prst="rect">
            <a:avLst/>
          </a:prstGeom>
          <a:noFill/>
          <a:ln>
            <a:noFill/>
          </a:ln>
        </p:spPr>
      </p:pic>
      <p:pic>
        <p:nvPicPr>
          <p:cNvPr id="394942181" name="Google Shape;2603;p231"/>
          <p:cNvPicPr/>
          <p:nvPr/>
        </p:nvPicPr>
        <p:blipFill>
          <a:blip r:embed="rId4">
            <a:alphaModFix/>
          </a:blip>
          <a:srcRect l="0" t="0" r="0" b="0"/>
          <a:stretch/>
        </p:blipFill>
        <p:spPr bwMode="auto">
          <a:xfrm>
            <a:off x="4139672" y="1910310"/>
            <a:ext cx="1069466" cy="2428824"/>
          </a:xfrm>
          <a:prstGeom prst="rect">
            <a:avLst/>
          </a:prstGeom>
          <a:noFill/>
          <a:ln>
            <a:noFill/>
          </a:ln>
        </p:spPr>
      </p:pic>
      <p:pic>
        <p:nvPicPr>
          <p:cNvPr id="168158992" name="Google Shape;2604;p231"/>
          <p:cNvPicPr/>
          <p:nvPr/>
        </p:nvPicPr>
        <p:blipFill>
          <a:blip r:embed="rId5">
            <a:alphaModFix/>
          </a:blip>
          <a:srcRect l="0" t="0" r="0" b="0"/>
          <a:stretch/>
        </p:blipFill>
        <p:spPr bwMode="auto">
          <a:xfrm>
            <a:off x="4648353" y="4254237"/>
            <a:ext cx="312447" cy="323878"/>
          </a:xfrm>
          <a:prstGeom prst="rect">
            <a:avLst/>
          </a:prstGeom>
          <a:noFill/>
          <a:ln>
            <a:noFill/>
          </a:ln>
        </p:spPr>
      </p:pic>
      <p:cxnSp>
        <p:nvCxnSpPr>
          <p:cNvPr id="241788962" name="Google Shape;2605;p231"/>
          <p:cNvCxnSpPr/>
          <p:nvPr/>
        </p:nvCxnSpPr>
        <p:spPr bwMode="auto">
          <a:xfrm>
            <a:off x="5533445" y="2187753"/>
            <a:ext cx="1005840" cy="0"/>
          </a:xfrm>
          <a:prstGeom prst="straightConnector1">
            <a:avLst/>
          </a:prstGeom>
          <a:noFill/>
          <a:ln w="9525" cap="flat" cmpd="sng">
            <a:solidFill>
              <a:schemeClr val="accent2"/>
            </a:solidFill>
            <a:prstDash val="solid"/>
            <a:round/>
            <a:headEnd type="none" w="sm" len="sm"/>
            <a:tailEnd type="triangle" w="med" len="med"/>
          </a:ln>
        </p:spPr>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pic>
        <p:nvPicPr>
          <p:cNvPr id="1444953227" name="Google Shape;2610;p232" descr="A picture containing spice, indoor, pile, wood&#10;&#10;Description automatically generated"/>
          <p:cNvPicPr/>
          <p:nvPr>
            <p:ph type="pic" idx="2"/>
          </p:nvPr>
        </p:nvPicPr>
        <p:blipFill>
          <a:blip r:embed="rId3">
            <a:alphaModFix/>
          </a:blip>
          <a:srcRect l="0" t="24572" r="0" b="24572"/>
          <a:stretch/>
        </p:blipFill>
        <p:spPr bwMode="auto">
          <a:xfrm>
            <a:off x="15240" y="15413"/>
            <a:ext cx="12176760" cy="6150435"/>
          </a:xfrm>
          <a:prstGeom prst="rect">
            <a:avLst/>
          </a:prstGeom>
          <a:solidFill>
            <a:schemeClr val="accent2"/>
          </a:solidFill>
          <a:ln>
            <a:noFill/>
          </a:ln>
        </p:spPr>
      </p:pic>
      <p:sp>
        <p:nvSpPr>
          <p:cNvPr id="1772770709" name="Google Shape;2611;p23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defRPr/>
            </a:pPr>
            <a:fld id="{00000000-1234-1234-1234-123412341234}" type="slidenum">
              <a:rPr lang="en-US" sz="900" b="0" i="0" u="none" strike="noStrike" cap="none">
                <a:solidFill>
                  <a:srgbClr val="A0A4C4"/>
                </a:solidFill>
                <a:latin typeface="Montserrat Light"/>
                <a:ea typeface="Montserrat Light"/>
                <a:cs typeface="Montserrat Light"/>
              </a:rPr>
              <a:t>‹#›</a:t>
            </a:fld>
            <a:endParaRPr sz="900" b="0" i="0" u="none" strike="noStrike" cap="none">
              <a:solidFill>
                <a:srgbClr val="A0A4C4"/>
              </a:solidFill>
              <a:latin typeface="Montserrat Light"/>
              <a:ea typeface="Montserrat Light"/>
              <a:cs typeface="Montserrat Light"/>
            </a:endParaRPr>
          </a:p>
        </p:txBody>
      </p:sp>
      <p:sp>
        <p:nvSpPr>
          <p:cNvPr id="709213559" name="Google Shape;2612;p232"/>
          <p:cNvSpPr txBox="1"/>
          <p:nvPr>
            <p:ph type="title"/>
          </p:nvPr>
        </p:nvSpPr>
        <p:spPr bwMode="auto">
          <a:xfrm>
            <a:off x="623888" y="692151"/>
            <a:ext cx="5472112" cy="4816476"/>
          </a:xfrm>
          <a:prstGeom prst="rect">
            <a:avLst/>
          </a:prstGeom>
          <a:solidFill>
            <a:schemeClr val="lt1"/>
          </a:solidFill>
          <a:ln>
            <a:noFill/>
          </a:ln>
        </p:spPr>
        <p:txBody>
          <a:bodyPr spcFirstLastPara="1" wrap="square" lIns="468000" tIns="1044000" rIns="468000" bIns="0" anchor="t" anchorCtr="0">
            <a:noAutofit/>
          </a:bodyPr>
          <a:lstStyle/>
          <a:p>
            <a:pPr marL="0" lvl="0" indent="0" algn="l" rtl="0">
              <a:lnSpc>
                <a:spcPct val="90000"/>
              </a:lnSpc>
              <a:spcBef>
                <a:spcPts val="0"/>
              </a:spcBef>
              <a:spcAft>
                <a:spcPts val="0"/>
              </a:spcAft>
              <a:buClr>
                <a:schemeClr val="dk1"/>
              </a:buClr>
              <a:buSzPts val="1800"/>
              <a:buNone/>
              <a:defRPr/>
            </a:pPr>
            <a:r>
              <a:rPr lang="en-US"/>
              <a:t>$632B TAM</a:t>
            </a:r>
            <a:endParaRPr/>
          </a:p>
        </p:txBody>
      </p:sp>
      <p:sp>
        <p:nvSpPr>
          <p:cNvPr id="1085165045" name="Google Shape;2613;p232"/>
          <p:cNvSpPr txBox="1"/>
          <p:nvPr>
            <p:ph type="body" idx="1"/>
          </p:nvPr>
        </p:nvSpPr>
        <p:spPr bwMode="auto">
          <a:xfrm>
            <a:off x="1093139" y="2503714"/>
            <a:ext cx="4730717" cy="1723549"/>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800"/>
              <a:buNone/>
              <a:defRPr/>
            </a:pPr>
            <a:r>
              <a:rPr lang="en-US" sz="2800" b="0"/>
              <a:t>Expand existing demand</a:t>
            </a:r>
            <a:endParaRPr/>
          </a:p>
          <a:p>
            <a:pPr marL="0" lvl="0" indent="0" algn="l" rtl="0">
              <a:lnSpc>
                <a:spcPct val="100000"/>
              </a:lnSpc>
              <a:spcBef>
                <a:spcPts val="0"/>
              </a:spcBef>
              <a:spcAft>
                <a:spcPts val="0"/>
              </a:spcAft>
              <a:buSzPts val="1800"/>
              <a:buNone/>
              <a:defRPr/>
            </a:pPr>
            <a:endParaRPr sz="2800" b="0"/>
          </a:p>
          <a:p>
            <a:pPr marL="0" lvl="0" indent="0" algn="l" rtl="0">
              <a:lnSpc>
                <a:spcPct val="100000"/>
              </a:lnSpc>
              <a:spcBef>
                <a:spcPts val="0"/>
              </a:spcBef>
              <a:spcAft>
                <a:spcPts val="0"/>
              </a:spcAft>
              <a:buSzPts val="1800"/>
              <a:buNone/>
              <a:defRPr/>
            </a:pPr>
            <a:r>
              <a:rPr lang="en-US" sz="2800" b="0"/>
              <a:t>New demand/market class</a:t>
            </a:r>
            <a:endParaRPr/>
          </a:p>
        </p:txBody>
      </p:sp>
      <p:sp>
        <p:nvSpPr>
          <p:cNvPr id="1736230212" name="Google Shape;2614;p232"/>
          <p:cNvSpPr txBox="1"/>
          <p:nvPr/>
        </p:nvSpPr>
        <p:spPr bwMode="auto">
          <a:xfrm>
            <a:off x="623887" y="959352"/>
            <a:ext cx="1847700"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THE MATH</a:t>
            </a:r>
            <a:endParaRPr/>
          </a:p>
        </p:txBody>
      </p:sp>
      <p:pic>
        <p:nvPicPr>
          <p:cNvPr id="419980715" name="Google Shape;2615;p232" descr="preencoded.png"/>
          <p:cNvPicPr/>
          <p:nvPr/>
        </p:nvPicPr>
        <p:blipFill>
          <a:blip r:embed="rId4">
            <a:alphaModFix/>
          </a:blip>
          <a:srcRect l="0" t="0" r="0" b="0"/>
          <a:stretch/>
        </p:blipFill>
        <p:spPr bwMode="auto">
          <a:xfrm>
            <a:off x="10880522" y="6380973"/>
            <a:ext cx="1001729" cy="252474"/>
          </a:xfrm>
          <a:prstGeom prst="rect">
            <a:avLst/>
          </a:prstGeom>
          <a:solidFill>
            <a:schemeClr val="lt1"/>
          </a:solid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5203036" name="Google Shape;2621;p233"/>
          <p:cNvSpPr/>
          <p:nvPr/>
        </p:nvSpPr>
        <p:spPr bwMode="auto">
          <a:xfrm>
            <a:off x="5129561" y="5965902"/>
            <a:ext cx="2074127" cy="80288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1174148250" name="Google Shape;2622;p233"/>
          <p:cNvSpPr txBox="1"/>
          <p:nvPr>
            <p:ph type="body" idx="1"/>
          </p:nvPr>
        </p:nvSpPr>
        <p:spPr bwMode="auto">
          <a:xfrm>
            <a:off x="6096001" y="4917628"/>
            <a:ext cx="1781908" cy="722344"/>
          </a:xfrm>
          <a:prstGeom prst="rect">
            <a:avLst/>
          </a:prstGeom>
          <a:noFill/>
          <a:ln>
            <a:noFill/>
          </a:ln>
        </p:spPr>
        <p:txBody>
          <a:bodyPr spcFirstLastPara="1" wrap="square" lIns="0" tIns="0" rIns="0" bIns="0" anchor="ctr" anchorCtr="0">
            <a:noAutofit/>
          </a:bodyPr>
          <a:lstStyle/>
          <a:p>
            <a:pPr marL="457200" lvl="0" indent="-228600" algn="ctr" rtl="0">
              <a:lnSpc>
                <a:spcPct val="100000"/>
              </a:lnSpc>
              <a:spcBef>
                <a:spcPts val="0"/>
              </a:spcBef>
              <a:spcAft>
                <a:spcPts val="0"/>
              </a:spcAft>
              <a:buClr>
                <a:schemeClr val="dk2"/>
              </a:buClr>
              <a:buSzPts val="2800"/>
              <a:buNone/>
              <a:defRPr/>
            </a:pPr>
            <a:r>
              <a:rPr lang="en-US">
                <a:solidFill>
                  <a:srgbClr val="00B050"/>
                </a:solidFill>
              </a:rPr>
              <a:t>+$?B</a:t>
            </a:r>
            <a:endParaRPr/>
          </a:p>
        </p:txBody>
      </p:sp>
      <p:sp>
        <p:nvSpPr>
          <p:cNvPr id="1017858331" name="Google Shape;2623;p23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1634537169" name="Google Shape;2624;p233"/>
          <p:cNvSpPr txBox="1"/>
          <p:nvPr>
            <p:ph type="title"/>
          </p:nvPr>
        </p:nvSpPr>
        <p:spPr bwMode="auto">
          <a:xfrm>
            <a:off x="332640" y="366907"/>
            <a:ext cx="5566340" cy="886397"/>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800"/>
              <a:buNone/>
              <a:defRPr/>
            </a:pPr>
            <a:r>
              <a:rPr lang="en-US"/>
              <a:t>Leisure Accommodations Market  2021</a:t>
            </a:r>
            <a:endParaRPr/>
          </a:p>
        </p:txBody>
      </p:sp>
      <p:sp>
        <p:nvSpPr>
          <p:cNvPr id="932452932" name="Google Shape;2625;p233"/>
          <p:cNvSpPr txBox="1"/>
          <p:nvPr>
            <p:ph type="body" idx="4"/>
          </p:nvPr>
        </p:nvSpPr>
        <p:spPr bwMode="auto">
          <a:xfrm>
            <a:off x="10406203" y="3714870"/>
            <a:ext cx="1931571" cy="722344"/>
          </a:xfrm>
          <a:prstGeom prst="rect">
            <a:avLst/>
          </a:prstGeom>
          <a:noFill/>
          <a:ln>
            <a:noFill/>
          </a:ln>
        </p:spPr>
        <p:txBody>
          <a:bodyPr spcFirstLastPara="1" wrap="square" lIns="0" tIns="0" rIns="0" bIns="0" anchor="ctr" anchorCtr="0">
            <a:noAutofit/>
          </a:bodyPr>
          <a:lstStyle/>
          <a:p>
            <a:pPr marL="457200" lvl="0" indent="-228600" algn="ctr" rtl="0">
              <a:lnSpc>
                <a:spcPct val="100000"/>
              </a:lnSpc>
              <a:spcBef>
                <a:spcPts val="0"/>
              </a:spcBef>
              <a:spcAft>
                <a:spcPts val="0"/>
              </a:spcAft>
              <a:buClr>
                <a:schemeClr val="lt1"/>
              </a:buClr>
              <a:buSzPts val="3200"/>
              <a:buNone/>
              <a:defRPr/>
            </a:pPr>
            <a:r>
              <a:rPr lang="en-US"/>
              <a:t>$174B</a:t>
            </a:r>
            <a:endParaRPr/>
          </a:p>
          <a:p>
            <a:pPr marL="0" lvl="0" indent="0" algn="ctr" rtl="0">
              <a:lnSpc>
                <a:spcPct val="100000"/>
              </a:lnSpc>
              <a:spcBef>
                <a:spcPts val="0"/>
              </a:spcBef>
              <a:spcAft>
                <a:spcPts val="0"/>
              </a:spcAft>
              <a:buSzPts val="3200"/>
              <a:buNone/>
              <a:defRPr/>
            </a:pPr>
            <a:r>
              <a:rPr lang="en-US" sz="2000" b="0"/>
              <a:t>4.7% CAGR</a:t>
            </a:r>
            <a:endParaRPr/>
          </a:p>
        </p:txBody>
      </p:sp>
      <p:sp>
        <p:nvSpPr>
          <p:cNvPr id="477002426" name="Google Shape;2626;p233"/>
          <p:cNvSpPr txBox="1"/>
          <p:nvPr/>
        </p:nvSpPr>
        <p:spPr bwMode="auto">
          <a:xfrm>
            <a:off x="6904383" y="362394"/>
            <a:ext cx="1311089"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dk2"/>
              </a:buClr>
              <a:buSzPts val="2800"/>
              <a:buFont typeface="Arial"/>
              <a:buNone/>
              <a:defRPr/>
            </a:pPr>
            <a:r>
              <a:rPr lang="en-US" sz="2800" b="1" i="0" u="none" strike="noStrike" cap="none">
                <a:solidFill>
                  <a:srgbClr val="00B050"/>
                </a:solidFill>
                <a:latin typeface="Montserrat Light"/>
                <a:ea typeface="Montserrat Light"/>
                <a:cs typeface="Montserrat Light"/>
              </a:rPr>
              <a:t>+$?B</a:t>
            </a:r>
            <a:endParaRPr/>
          </a:p>
        </p:txBody>
      </p:sp>
      <p:sp>
        <p:nvSpPr>
          <p:cNvPr id="1051292084" name="Google Shape;2627;p233"/>
          <p:cNvSpPr txBox="1"/>
          <p:nvPr/>
        </p:nvSpPr>
        <p:spPr bwMode="auto">
          <a:xfrm>
            <a:off x="9114759" y="5415195"/>
            <a:ext cx="3223014"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lt1"/>
              </a:buClr>
              <a:buSzPts val="2800"/>
              <a:buFont typeface="Arial"/>
              <a:buNone/>
              <a:defRPr/>
            </a:pPr>
            <a:r>
              <a:rPr lang="en-US" sz="2800" b="1" i="0" u="none" strike="noStrike" cap="none">
                <a:solidFill>
                  <a:schemeClr val="lt1"/>
                </a:solidFill>
                <a:latin typeface="Montserrat"/>
                <a:ea typeface="Montserrat"/>
                <a:cs typeface="Montserrat"/>
              </a:rPr>
              <a:t>+1% increase </a:t>
            </a:r>
            <a:endParaRPr/>
          </a:p>
          <a:p>
            <a:pPr marL="457200" marR="0" lvl="0" indent="-228600" algn="ctr" rtl="0">
              <a:lnSpc>
                <a:spcPct val="100000"/>
              </a:lnSpc>
              <a:spcBef>
                <a:spcPts val="0"/>
              </a:spcBef>
              <a:spcAft>
                <a:spcPts val="0"/>
              </a:spcAft>
              <a:buClr>
                <a:schemeClr val="lt1"/>
              </a:buClr>
              <a:buSzPts val="2800"/>
              <a:buFont typeface="Arial"/>
              <a:buNone/>
              <a:defRPr/>
            </a:pPr>
            <a:r>
              <a:rPr lang="en-US" sz="2800" b="1" i="0" u="none" strike="noStrike" cap="none">
                <a:solidFill>
                  <a:schemeClr val="lt1"/>
                </a:solidFill>
                <a:latin typeface="Montserrat"/>
                <a:ea typeface="Montserrat"/>
                <a:cs typeface="Montserrat"/>
              </a:rPr>
              <a:t>in LoS = $6.2B</a:t>
            </a:r>
            <a:endParaRPr/>
          </a:p>
        </p:txBody>
      </p:sp>
      <p:sp>
        <p:nvSpPr>
          <p:cNvPr id="285550552" name="Google Shape;2628;p233"/>
          <p:cNvSpPr txBox="1"/>
          <p:nvPr/>
        </p:nvSpPr>
        <p:spPr bwMode="auto">
          <a:xfrm>
            <a:off x="10406204" y="2462916"/>
            <a:ext cx="1590869"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lt1"/>
              </a:buClr>
              <a:buSzPts val="3200"/>
              <a:buFont typeface="Arial"/>
              <a:buNone/>
              <a:defRPr/>
            </a:pPr>
            <a:r>
              <a:rPr lang="en-US" sz="3200" b="1" i="0" u="none" strike="noStrike" cap="none">
                <a:solidFill>
                  <a:schemeClr val="lt1"/>
                </a:solidFill>
                <a:latin typeface="Montserrat"/>
                <a:ea typeface="Montserrat"/>
                <a:cs typeface="Montserrat"/>
              </a:rPr>
              <a:t>$632B</a:t>
            </a:r>
            <a:endParaRPr/>
          </a:p>
          <a:p>
            <a:pPr marL="457200" marR="0" lvl="0" indent="-228600" algn="ctr" rtl="0">
              <a:lnSpc>
                <a:spcPct val="100000"/>
              </a:lnSpc>
              <a:spcBef>
                <a:spcPts val="0"/>
              </a:spcBef>
              <a:spcAft>
                <a:spcPts val="0"/>
              </a:spcAft>
              <a:buClr>
                <a:schemeClr val="lt1"/>
              </a:buClr>
              <a:buSzPts val="3200"/>
              <a:buFont typeface="Arial"/>
              <a:buNone/>
              <a:defRPr/>
            </a:pPr>
            <a:r>
              <a:rPr lang="en-US" sz="1800" b="0" i="0" u="none" strike="noStrike" cap="none">
                <a:solidFill>
                  <a:schemeClr val="lt1"/>
                </a:solidFill>
                <a:latin typeface="Montserrat"/>
                <a:ea typeface="Montserrat"/>
                <a:cs typeface="Montserrat"/>
              </a:rPr>
              <a:t>11.3% CAGR</a:t>
            </a:r>
            <a:endParaRPr sz="3200" b="0" i="0" u="none" strike="noStrike" cap="none">
              <a:solidFill>
                <a:schemeClr val="lt1"/>
              </a:solidFill>
              <a:latin typeface="Montserrat"/>
              <a:ea typeface="Montserrat"/>
              <a:cs typeface="Montserrat"/>
            </a:endParaRPr>
          </a:p>
        </p:txBody>
      </p:sp>
      <p:cxnSp>
        <p:nvCxnSpPr>
          <p:cNvPr id="1373044595" name="Google Shape;2629;p233"/>
          <p:cNvCxnSpPr/>
          <p:nvPr/>
        </p:nvCxnSpPr>
        <p:spPr bwMode="auto">
          <a:xfrm>
            <a:off x="5225143" y="3483239"/>
            <a:ext cx="6966857" cy="0"/>
          </a:xfrm>
          <a:prstGeom prst="straightConnector1">
            <a:avLst/>
          </a:prstGeom>
          <a:noFill/>
          <a:ln w="9525" cap="flat" cmpd="sng">
            <a:solidFill>
              <a:srgbClr val="C7C7C7"/>
            </a:solidFill>
            <a:prstDash val="solid"/>
            <a:round/>
            <a:headEnd type="none" w="sm" len="sm"/>
            <a:tailEnd type="none" w="sm" len="sm"/>
          </a:ln>
        </p:spPr>
      </p:cxnSp>
      <p:sp>
        <p:nvSpPr>
          <p:cNvPr id="1341724506" name="Google Shape;2630;p233"/>
          <p:cNvSpPr txBox="1"/>
          <p:nvPr/>
        </p:nvSpPr>
        <p:spPr bwMode="auto">
          <a:xfrm>
            <a:off x="4587595" y="2119674"/>
            <a:ext cx="1311385" cy="722344"/>
          </a:xfrm>
          <a:prstGeom prst="rect">
            <a:avLst/>
          </a:prstGeom>
          <a:noFill/>
          <a:ln>
            <a:noFill/>
          </a:ln>
        </p:spPr>
        <p:txBody>
          <a:bodyPr spcFirstLastPara="1" wrap="square" lIns="0" tIns="0" rIns="0" bIns="0" anchor="ctr" anchorCtr="0">
            <a:noAutofit/>
          </a:bodyPr>
          <a:lstStyle/>
          <a:p>
            <a:pPr marL="457200" marR="0" lvl="0" indent="-228600" algn="r" rtl="0">
              <a:lnSpc>
                <a:spcPct val="100000"/>
              </a:lnSpc>
              <a:spcBef>
                <a:spcPts val="0"/>
              </a:spcBef>
              <a:spcAft>
                <a:spcPts val="0"/>
              </a:spcAft>
              <a:buClr>
                <a:schemeClr val="lt1"/>
              </a:buClr>
              <a:buSzPts val="2800"/>
              <a:buFont typeface="Arial"/>
              <a:buNone/>
              <a:defRPr/>
            </a:pPr>
            <a:r>
              <a:rPr lang="en-US" sz="1800" b="1" i="0" u="none" strike="noStrike" cap="none">
                <a:solidFill>
                  <a:schemeClr val="dk1"/>
                </a:solidFill>
                <a:latin typeface="Montserrat ExtraBold"/>
                <a:ea typeface="Montserrat ExtraBold"/>
                <a:cs typeface="Montserrat ExtraBold"/>
              </a:rPr>
              <a:t>World</a:t>
            </a:r>
            <a:endParaRPr/>
          </a:p>
        </p:txBody>
      </p:sp>
      <p:sp>
        <p:nvSpPr>
          <p:cNvPr id="1831654876" name="Google Shape;2631;p233"/>
          <p:cNvSpPr txBox="1"/>
          <p:nvPr/>
        </p:nvSpPr>
        <p:spPr bwMode="auto">
          <a:xfrm>
            <a:off x="4569450" y="3429000"/>
            <a:ext cx="1311385" cy="722344"/>
          </a:xfrm>
          <a:prstGeom prst="rect">
            <a:avLst/>
          </a:prstGeom>
          <a:noFill/>
          <a:ln>
            <a:noFill/>
          </a:ln>
        </p:spPr>
        <p:txBody>
          <a:bodyPr spcFirstLastPara="1" wrap="square" lIns="0" tIns="0" rIns="0" bIns="0" anchor="ctr" anchorCtr="0">
            <a:noAutofit/>
          </a:bodyPr>
          <a:lstStyle/>
          <a:p>
            <a:pPr marL="457200" marR="0" lvl="0" indent="-228600" algn="r" rtl="0">
              <a:lnSpc>
                <a:spcPct val="100000"/>
              </a:lnSpc>
              <a:spcBef>
                <a:spcPts val="0"/>
              </a:spcBef>
              <a:spcAft>
                <a:spcPts val="0"/>
              </a:spcAft>
              <a:buClr>
                <a:schemeClr val="lt1"/>
              </a:buClr>
              <a:buSzPts val="2800"/>
              <a:buFont typeface="Arial"/>
              <a:buNone/>
              <a:defRPr/>
            </a:pPr>
            <a:r>
              <a:rPr lang="en-US" sz="1800" b="1" i="0" u="none" strike="noStrike" cap="none">
                <a:solidFill>
                  <a:schemeClr val="dk1"/>
                </a:solidFill>
                <a:latin typeface="Montserrat ExtraBold"/>
                <a:ea typeface="Montserrat ExtraBold"/>
                <a:cs typeface="Montserrat ExtraBold"/>
              </a:rPr>
              <a:t>USA</a:t>
            </a:r>
            <a:endParaRPr/>
          </a:p>
        </p:txBody>
      </p:sp>
      <p:sp>
        <p:nvSpPr>
          <p:cNvPr id="2102642729" name="Google Shape;2632;p233"/>
          <p:cNvSpPr/>
          <p:nvPr/>
        </p:nvSpPr>
        <p:spPr bwMode="auto">
          <a:xfrm>
            <a:off x="6266943" y="2850742"/>
            <a:ext cx="1590870" cy="13093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b="1">
                <a:solidFill>
                  <a:schemeClr val="dk1"/>
                </a:solidFill>
                <a:latin typeface="Arial"/>
                <a:ea typeface="Arial"/>
                <a:cs typeface="Arial"/>
              </a:rPr>
              <a:t>RISK AVERSE WFH TRAVELERS</a:t>
            </a:r>
            <a:endParaRPr/>
          </a:p>
        </p:txBody>
      </p:sp>
      <p:sp>
        <p:nvSpPr>
          <p:cNvPr id="148552065" name="Google Shape;2633;p233"/>
          <p:cNvSpPr txBox="1"/>
          <p:nvPr/>
        </p:nvSpPr>
        <p:spPr bwMode="auto">
          <a:xfrm>
            <a:off x="242425" y="2296744"/>
            <a:ext cx="3981608" cy="55399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800"/>
              <a:buFont typeface="Arial"/>
              <a:buNone/>
              <a:defRPr/>
            </a:pPr>
            <a:r>
              <a:rPr lang="en-US" sz="1800" b="1" i="0" u="none" strike="noStrike" cap="none">
                <a:solidFill>
                  <a:schemeClr val="accent1"/>
                </a:solidFill>
                <a:latin typeface="Montserrat"/>
                <a:ea typeface="Montserrat"/>
                <a:cs typeface="Montserrat"/>
              </a:rPr>
              <a:t>LEISURE ACCOMODATIONS</a:t>
            </a:r>
            <a:endParaRPr/>
          </a:p>
          <a:p>
            <a:pPr marL="0" marR="0" lvl="0" indent="0" algn="l" rtl="0">
              <a:lnSpc>
                <a:spcPct val="100000"/>
              </a:lnSpc>
              <a:spcBef>
                <a:spcPts val="0"/>
              </a:spcBef>
              <a:spcAft>
                <a:spcPts val="0"/>
              </a:spcAft>
              <a:buClr>
                <a:schemeClr val="accent1"/>
              </a:buClr>
              <a:buSzPts val="1800"/>
              <a:buFont typeface="Arial"/>
              <a:buNone/>
              <a:defRPr/>
            </a:pPr>
            <a:r>
              <a:rPr lang="en-US" sz="1800" b="0" i="0" u="none" strike="noStrike" cap="none">
                <a:solidFill>
                  <a:schemeClr val="accent1"/>
                </a:solidFill>
                <a:latin typeface="Montserrat"/>
                <a:ea typeface="Montserrat"/>
                <a:cs typeface="Montserrat"/>
              </a:rPr>
              <a:t>11.3% CAGR </a:t>
            </a:r>
            <a:endParaRPr/>
          </a:p>
        </p:txBody>
      </p:sp>
      <p:sp>
        <p:nvSpPr>
          <p:cNvPr id="745044124" name="Google Shape;2634;p233"/>
          <p:cNvSpPr txBox="1"/>
          <p:nvPr/>
        </p:nvSpPr>
        <p:spPr bwMode="auto">
          <a:xfrm>
            <a:off x="152144" y="3787725"/>
            <a:ext cx="3981608" cy="55399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800"/>
              <a:buFont typeface="Arial"/>
              <a:buNone/>
              <a:defRPr/>
            </a:pPr>
            <a:r>
              <a:rPr lang="en-US" sz="1800" b="1" i="0" u="none" strike="noStrike" cap="none">
                <a:solidFill>
                  <a:srgbClr val="FF502F"/>
                </a:solidFill>
                <a:latin typeface="Montserrat"/>
                <a:ea typeface="Montserrat"/>
                <a:cs typeface="Montserrat"/>
              </a:rPr>
              <a:t>+LONGER STAYS – </a:t>
            </a:r>
            <a:r>
              <a:rPr lang="en-US" sz="1800" b="0" i="0" u="none" strike="noStrike" cap="none">
                <a:solidFill>
                  <a:srgbClr val="FF502F"/>
                </a:solidFill>
                <a:latin typeface="Montserrat"/>
                <a:ea typeface="Montserrat"/>
                <a:cs typeface="Montserrat"/>
              </a:rPr>
              <a:t>(PHASE 2)</a:t>
            </a:r>
            <a:endParaRPr/>
          </a:p>
          <a:p>
            <a:pPr marL="0" marR="0" lvl="0" indent="0" algn="l" rtl="0">
              <a:lnSpc>
                <a:spcPct val="100000"/>
              </a:lnSpc>
              <a:spcBef>
                <a:spcPts val="0"/>
              </a:spcBef>
              <a:spcAft>
                <a:spcPts val="0"/>
              </a:spcAft>
              <a:buClr>
                <a:schemeClr val="accent1"/>
              </a:buClr>
              <a:buSzPts val="1800"/>
              <a:buFont typeface="Arial"/>
              <a:buNone/>
              <a:defRPr/>
            </a:pPr>
            <a:r>
              <a:rPr lang="en-US" sz="1800" b="0" i="0" u="none" strike="noStrike" cap="none">
                <a:solidFill>
                  <a:srgbClr val="FF502F"/>
                </a:solidFill>
                <a:latin typeface="Montserrat"/>
                <a:ea typeface="Montserrat"/>
                <a:cs typeface="Montserrat"/>
              </a:rPr>
              <a:t>A +1% change in LoS = $6.3B</a:t>
            </a:r>
            <a:endParaRPr/>
          </a:p>
        </p:txBody>
      </p:sp>
      <p:sp>
        <p:nvSpPr>
          <p:cNvPr id="1002043367" name="Google Shape;2635;p233"/>
          <p:cNvSpPr txBox="1"/>
          <p:nvPr/>
        </p:nvSpPr>
        <p:spPr bwMode="auto">
          <a:xfrm>
            <a:off x="152144" y="5188066"/>
            <a:ext cx="3981608" cy="55399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800"/>
              <a:buFont typeface="Arial"/>
              <a:buNone/>
              <a:defRPr/>
            </a:pPr>
            <a:r>
              <a:rPr lang="en-US" sz="1800" b="1" i="0" u="none" strike="noStrike" cap="none">
                <a:solidFill>
                  <a:srgbClr val="00B050"/>
                </a:solidFill>
                <a:latin typeface="Montserrat"/>
                <a:ea typeface="Montserrat"/>
                <a:cs typeface="Montserrat"/>
              </a:rPr>
              <a:t>+NEW BOOKINGS – </a:t>
            </a:r>
            <a:r>
              <a:rPr lang="en-US" sz="1800" b="0" i="0" u="none" strike="noStrike" cap="none">
                <a:solidFill>
                  <a:srgbClr val="00B050"/>
                </a:solidFill>
                <a:latin typeface="Montserrat"/>
                <a:ea typeface="Montserrat"/>
                <a:cs typeface="Montserrat"/>
              </a:rPr>
              <a:t>(PHASE 3)</a:t>
            </a:r>
            <a:endParaRPr/>
          </a:p>
          <a:p>
            <a:pPr marL="0" marR="0" lvl="0" indent="0" algn="l" rtl="0">
              <a:lnSpc>
                <a:spcPct val="100000"/>
              </a:lnSpc>
              <a:spcBef>
                <a:spcPts val="0"/>
              </a:spcBef>
              <a:spcAft>
                <a:spcPts val="0"/>
              </a:spcAft>
              <a:buClr>
                <a:schemeClr val="accent1"/>
              </a:buClr>
              <a:buSzPts val="1800"/>
              <a:buFont typeface="Arial"/>
              <a:buNone/>
              <a:defRPr/>
            </a:pPr>
            <a:endParaRPr sz="1800" b="0" i="0" u="none" strike="noStrike" cap="none">
              <a:solidFill>
                <a:srgbClr val="00B050"/>
              </a:solidFill>
              <a:latin typeface="Montserrat"/>
              <a:ea typeface="Montserrat"/>
              <a:cs typeface="Montserrat"/>
            </a:endParaRPr>
          </a:p>
        </p:txBody>
      </p:sp>
      <p:sp>
        <p:nvSpPr>
          <p:cNvPr id="853168398" name="Google Shape;2636;p233"/>
          <p:cNvSpPr/>
          <p:nvPr/>
        </p:nvSpPr>
        <p:spPr bwMode="auto">
          <a:xfrm>
            <a:off x="8487487" y="2966317"/>
            <a:ext cx="1590870" cy="1309323"/>
          </a:xfrm>
          <a:prstGeom prst="rect">
            <a:avLst/>
          </a:prstGeom>
          <a:solidFill>
            <a:srgbClr val="FF502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b="1">
                <a:solidFill>
                  <a:schemeClr val="dk1"/>
                </a:solidFill>
                <a:latin typeface="Arial"/>
                <a:ea typeface="Arial"/>
                <a:cs typeface="Arial"/>
              </a:rPr>
              <a:t>BETTOR WWT</a:t>
            </a:r>
            <a:endParaRPr/>
          </a:p>
          <a:p>
            <a:pPr marL="0" marR="0" lvl="0" indent="0" algn="ctr" rtl="0">
              <a:spcBef>
                <a:spcPts val="0"/>
              </a:spcBef>
              <a:spcAft>
                <a:spcPts val="0"/>
              </a:spcAft>
              <a:buNone/>
              <a:defRPr/>
            </a:pPr>
            <a:r>
              <a:rPr lang="en-US" sz="1800" b="1">
                <a:solidFill>
                  <a:schemeClr val="dk1"/>
                </a:solidFill>
                <a:latin typeface="Arial"/>
                <a:ea typeface="Arial"/>
                <a:cs typeface="Arial"/>
              </a:rPr>
              <a:t>OFFICES</a:t>
            </a:r>
            <a:endParaRPr/>
          </a:p>
        </p:txBody>
      </p:sp>
      <p:sp>
        <p:nvSpPr>
          <p:cNvPr id="1465870480" name="Google Shape;2637;p233"/>
          <p:cNvSpPr txBox="1"/>
          <p:nvPr/>
        </p:nvSpPr>
        <p:spPr bwMode="auto">
          <a:xfrm>
            <a:off x="3222424" y="6169029"/>
            <a:ext cx="2472498"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100" b="0">
                <a:solidFill>
                  <a:schemeClr val="dk1"/>
                </a:solidFill>
                <a:latin typeface="Arial"/>
                <a:ea typeface="Arial"/>
                <a:cs typeface="Arial"/>
              </a:rPr>
              <a:t>WWT = Work While Travel</a:t>
            </a:r>
            <a:endParaRPr/>
          </a:p>
          <a:p>
            <a:pPr marL="0" marR="0" lvl="0" indent="0" algn="l" rtl="0">
              <a:spcBef>
                <a:spcPts val="0"/>
              </a:spcBef>
              <a:spcAft>
                <a:spcPts val="0"/>
              </a:spcAft>
              <a:buNone/>
              <a:defRPr/>
            </a:pPr>
            <a:r>
              <a:rPr lang="en-US" sz="1100" b="0">
                <a:solidFill>
                  <a:schemeClr val="dk1"/>
                </a:solidFill>
                <a:latin typeface="Arial"/>
                <a:ea typeface="Arial"/>
                <a:cs typeface="Arial"/>
              </a:rPr>
              <a:t>LoS= Length of Stay</a:t>
            </a:r>
            <a:endParaRPr/>
          </a:p>
          <a:p>
            <a:pPr marL="0" marR="0" lvl="0" indent="0" algn="l" rtl="0">
              <a:spcBef>
                <a:spcPts val="0"/>
              </a:spcBef>
              <a:spcAft>
                <a:spcPts val="0"/>
              </a:spcAft>
              <a:buNone/>
              <a:defRPr/>
            </a:pPr>
            <a:r>
              <a:rPr lang="en-US" sz="1100" b="0">
                <a:solidFill>
                  <a:schemeClr val="dk1"/>
                </a:solidFill>
                <a:latin typeface="Arial"/>
                <a:ea typeface="Arial"/>
                <a:cs typeface="Arial"/>
              </a:rPr>
              <a:t>CAGR: 2021 - 2030</a:t>
            </a:r>
            <a:endParaRPr sz="1100">
              <a:solidFill>
                <a:schemeClr val="dk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731491298" name="Google Shape;2642;p234"/>
          <p:cNvSpPr/>
          <p:nvPr/>
        </p:nvSpPr>
        <p:spPr bwMode="auto">
          <a:xfrm>
            <a:off x="2930236" y="1922318"/>
            <a:ext cx="5777346" cy="1392382"/>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a:solidFill>
                  <a:schemeClr val="lt1"/>
                </a:solidFill>
                <a:latin typeface="Arial"/>
                <a:ea typeface="Arial"/>
                <a:cs typeface="Arial"/>
              </a:rPr>
              <a:t>REVENUE PATH</a:t>
            </a:r>
            <a:endParaRPr/>
          </a:p>
          <a:p>
            <a:pPr marL="0" marR="0" lvl="0" indent="0" algn="ctr" rtl="0">
              <a:spcBef>
                <a:spcPts val="0"/>
              </a:spcBef>
              <a:spcAft>
                <a:spcPts val="0"/>
              </a:spcAft>
              <a:buNone/>
              <a:defRPr/>
            </a:pPr>
            <a:endParaRPr sz="1800">
              <a:solidFill>
                <a:schemeClr val="lt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sp>
        <p:nvSpPr>
          <p:cNvPr id="963664988" name="Google Shape;2647;p235"/>
          <p:cNvSpPr txBox="1"/>
          <p:nvPr>
            <p:ph type="title"/>
          </p:nvPr>
        </p:nvSpPr>
        <p:spPr bwMode="auto">
          <a:xfrm>
            <a:off x="3928937" y="563047"/>
            <a:ext cx="5472112" cy="4816476"/>
          </a:xfrm>
          <a:prstGeom prst="rect">
            <a:avLst/>
          </a:prstGeom>
          <a:solidFill>
            <a:schemeClr val="lt1"/>
          </a:solidFill>
          <a:ln>
            <a:noFill/>
          </a:ln>
        </p:spPr>
        <p:txBody>
          <a:bodyPr spcFirstLastPara="1" wrap="square" lIns="468000" tIns="1044000" rIns="468000" bIns="0" anchor="t" anchorCtr="0">
            <a:noAutofit/>
          </a:bodyPr>
          <a:lstStyle/>
          <a:p>
            <a:pPr marL="0" lvl="0" indent="0" algn="l" rtl="0">
              <a:lnSpc>
                <a:spcPct val="90000"/>
              </a:lnSpc>
              <a:spcBef>
                <a:spcPts val="0"/>
              </a:spcBef>
              <a:spcAft>
                <a:spcPts val="0"/>
              </a:spcAft>
              <a:buClr>
                <a:schemeClr val="dk1"/>
              </a:buClr>
              <a:buSzPts val="1800"/>
              <a:buNone/>
              <a:defRPr/>
            </a:pPr>
            <a:br>
              <a:rPr lang="en-US" sz="4000"/>
            </a:br>
            <a:r>
              <a:rPr lang="en-US" sz="4000"/>
              <a:t>THANK YOU!!</a:t>
            </a:r>
            <a:endParaRPr/>
          </a:p>
        </p:txBody>
      </p:sp>
      <p:sp>
        <p:nvSpPr>
          <p:cNvPr id="563722246" name="Google Shape;2648;p23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defRPr/>
            </a:pPr>
            <a:fld id="{00000000-1234-1234-1234-123412341234}" type="slidenum">
              <a:rPr lang="en-US" sz="900" b="0" i="0" u="none" strike="noStrike" cap="none">
                <a:solidFill>
                  <a:srgbClr val="A0A4C4"/>
                </a:solidFill>
                <a:latin typeface="Montserrat Light"/>
                <a:ea typeface="Montserrat Light"/>
                <a:cs typeface="Montserrat Light"/>
              </a:rPr>
              <a:t>‹#›</a:t>
            </a:fld>
            <a:endParaRPr sz="900" b="0" i="0" u="none" strike="noStrike" cap="none">
              <a:solidFill>
                <a:srgbClr val="A0A4C4"/>
              </a:solidFill>
              <a:latin typeface="Montserrat Light"/>
              <a:ea typeface="Montserrat Light"/>
              <a:cs typeface="Montserrat Light"/>
            </a:endParaRPr>
          </a:p>
        </p:txBody>
      </p:sp>
      <p:sp>
        <p:nvSpPr>
          <p:cNvPr id="1985195067" name="Google Shape;2649;p235"/>
          <p:cNvSpPr txBox="1"/>
          <p:nvPr>
            <p:ph type="body" idx="1"/>
          </p:nvPr>
        </p:nvSpPr>
        <p:spPr bwMode="auto">
          <a:xfrm>
            <a:off x="3477524" y="3540227"/>
            <a:ext cx="5562304" cy="1292662"/>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800"/>
              <a:buNone/>
              <a:defRPr/>
            </a:pPr>
            <a:r>
              <a:rPr lang="en-US" sz="2800" b="0"/>
              <a:t>We cannot wait to host your pitch sessions in one of our vacation rental offices!</a:t>
            </a:r>
            <a:endParaRPr/>
          </a:p>
        </p:txBody>
      </p:sp>
      <p:pic>
        <p:nvPicPr>
          <p:cNvPr id="696375660" name="Google Shape;2650;p235"/>
          <p:cNvPicPr/>
          <p:nvPr/>
        </p:nvPicPr>
        <p:blipFill>
          <a:blip r:embed="rId3">
            <a:alphaModFix/>
          </a:blip>
          <a:srcRect l="0" t="0" r="0" b="0"/>
          <a:stretch/>
        </p:blipFill>
        <p:spPr bwMode="auto">
          <a:xfrm>
            <a:off x="11238732" y="6165850"/>
            <a:ext cx="658761" cy="66434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pic>
        <p:nvPicPr>
          <p:cNvPr id="945167063" name="Google Shape;2445;p225" descr="A close up of a person's skin&#10;&#10;Description automatically generated with low confidence"/>
          <p:cNvPicPr/>
          <p:nvPr>
            <p:ph type="pic" idx="2"/>
          </p:nvPr>
        </p:nvPicPr>
        <p:blipFill>
          <a:blip r:embed="rId3">
            <a:alphaModFix/>
          </a:blip>
          <a:srcRect l="0" t="24714" r="0" b="24712"/>
          <a:stretch/>
        </p:blipFill>
        <p:spPr bwMode="auto">
          <a:xfrm rot="10800000">
            <a:off x="0" y="0"/>
            <a:ext cx="12192000" cy="6165850"/>
          </a:xfrm>
          <a:prstGeom prst="rect">
            <a:avLst/>
          </a:prstGeom>
          <a:solidFill>
            <a:schemeClr val="accent2"/>
          </a:solidFill>
          <a:ln>
            <a:noFill/>
          </a:ln>
        </p:spPr>
      </p:pic>
      <p:sp>
        <p:nvSpPr>
          <p:cNvPr id="1590367388" name="Google Shape;2446;p22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defRPr/>
            </a:pPr>
            <a:fld id="{00000000-1234-1234-1234-123412341234}" type="slidenum">
              <a:rPr lang="en-US" sz="900" b="0" i="0" u="none" strike="noStrike" cap="none">
                <a:solidFill>
                  <a:srgbClr val="A0A4C4"/>
                </a:solidFill>
                <a:latin typeface="Montserrat Light"/>
                <a:ea typeface="Montserrat Light"/>
                <a:cs typeface="Montserrat Light"/>
              </a:rPr>
              <a:t>‹#›</a:t>
            </a:fld>
            <a:endParaRPr sz="900" b="0" i="0" u="none" strike="noStrike" cap="none">
              <a:solidFill>
                <a:srgbClr val="A0A4C4"/>
              </a:solidFill>
              <a:latin typeface="Montserrat Light"/>
              <a:ea typeface="Montserrat Light"/>
              <a:cs typeface="Montserrat Light"/>
            </a:endParaRPr>
          </a:p>
        </p:txBody>
      </p:sp>
      <p:pic>
        <p:nvPicPr>
          <p:cNvPr id="254556834" name="Google Shape;2450;p225" descr="preencoded.png"/>
          <p:cNvPicPr/>
          <p:nvPr/>
        </p:nvPicPr>
        <p:blipFill>
          <a:blip r:embed="rId4">
            <a:alphaModFix/>
          </a:blip>
          <a:srcRect l="0" t="0" r="0" b="0"/>
          <a:stretch/>
        </p:blipFill>
        <p:spPr bwMode="auto">
          <a:xfrm>
            <a:off x="10880522" y="6380973"/>
            <a:ext cx="1001729" cy="252474"/>
          </a:xfrm>
          <a:prstGeom prst="rect">
            <a:avLst/>
          </a:prstGeom>
          <a:solidFill>
            <a:schemeClr val="lt1"/>
          </a:solidFill>
          <a:ln>
            <a:noFill/>
          </a:ln>
        </p:spPr>
      </p:pic>
      <p:sp>
        <p:nvSpPr>
          <p:cNvPr id="265008189" name="Google Shape;2123;p208"/>
          <p:cNvSpPr/>
          <p:nvPr/>
        </p:nvSpPr>
        <p:spPr bwMode="auto">
          <a:xfrm>
            <a:off x="2894443" y="2234292"/>
            <a:ext cx="6408344" cy="2493675"/>
          </a:xfrm>
          <a:prstGeom prst="rect">
            <a:avLst/>
          </a:prstGeom>
          <a:solidFill>
            <a:srgbClr val="E4E4E4"/>
          </a:solidFill>
          <a:ln>
            <a:noFill/>
          </a:ln>
        </p:spPr>
        <p:txBody>
          <a:bodyPr spcFirstLastPara="1" wrap="square" lIns="91424" tIns="91424" rIns="91424" bIns="91424" anchor="ctr" anchorCtr="0">
            <a:noAutofit/>
          </a:bodyPr>
          <a:lstStyle/>
          <a:p>
            <a:pPr marL="0" lvl="0" indent="0" algn="l" rtl="0">
              <a:spcBef>
                <a:spcPts val="0"/>
              </a:spcBef>
              <a:spcAft>
                <a:spcPts val="0"/>
              </a:spcAft>
              <a:buNone/>
              <a:defRPr/>
            </a:pPr>
            <a:endParaRPr/>
          </a:p>
        </p:txBody>
      </p:sp>
      <p:sp>
        <p:nvSpPr>
          <p:cNvPr id="1351792182" name="Google Shape;2124;p208"/>
          <p:cNvSpPr/>
          <p:nvPr/>
        </p:nvSpPr>
        <p:spPr bwMode="auto">
          <a:xfrm>
            <a:off x="4769254" y="1795819"/>
            <a:ext cx="2658722" cy="789206"/>
          </a:xfrm>
          <a:prstGeom prst="rect">
            <a:avLst/>
          </a:prstGeom>
          <a:solidFill>
            <a:srgbClr val="000000"/>
          </a:solidFill>
          <a:ln>
            <a:noFill/>
          </a:ln>
        </p:spPr>
        <p:txBody>
          <a:bodyPr spcFirstLastPara="1" wrap="square" lIns="91424" tIns="91424" rIns="91424" bIns="91424" anchor="ctr" anchorCtr="0">
            <a:noAutofit/>
          </a:bodyPr>
          <a:lstStyle/>
          <a:p>
            <a:pPr marL="0" lvl="0" indent="0" algn="l" rtl="0">
              <a:spcBef>
                <a:spcPts val="0"/>
              </a:spcBef>
              <a:spcAft>
                <a:spcPts val="0"/>
              </a:spcAft>
              <a:buNone/>
              <a:defRPr/>
            </a:pPr>
            <a:endParaRPr/>
          </a:p>
        </p:txBody>
      </p:sp>
      <p:sp>
        <p:nvSpPr>
          <p:cNvPr id="483309837" name="Google Shape;2125;p208"/>
          <p:cNvSpPr/>
          <p:nvPr/>
        </p:nvSpPr>
        <p:spPr bwMode="auto">
          <a:xfrm>
            <a:off x="4719917" y="1746493"/>
            <a:ext cx="2757397" cy="887857"/>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defRPr/>
            </a:pPr>
            <a:r>
              <a:rPr lang="en-US" sz="2800">
                <a:solidFill>
                  <a:srgbClr val="FFFFFF"/>
                </a:solidFill>
                <a:latin typeface="Montserrat Medium"/>
                <a:ea typeface="Montserrat Medium"/>
                <a:cs typeface="Montserrat Medium"/>
              </a:rPr>
              <a:t>VISION</a:t>
            </a:r>
            <a:endParaRPr sz="2800">
              <a:solidFill>
                <a:schemeClr val="dk1"/>
              </a:solidFill>
              <a:latin typeface="Montserrat Medium"/>
              <a:ea typeface="Montserrat Medium"/>
              <a:cs typeface="Montserrat Medium"/>
            </a:endParaRPr>
          </a:p>
        </p:txBody>
      </p:sp>
      <p:sp>
        <p:nvSpPr>
          <p:cNvPr id="956286185" name="Google Shape;2126;p208"/>
          <p:cNvSpPr/>
          <p:nvPr/>
        </p:nvSpPr>
        <p:spPr bwMode="auto">
          <a:xfrm>
            <a:off x="3009564" y="2661783"/>
            <a:ext cx="6084912" cy="1830521"/>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defRPr/>
            </a:pPr>
            <a:endParaRPr lang="en-US" sz="3100">
              <a:solidFill>
                <a:srgbClr val="000000"/>
              </a:solidFill>
              <a:latin typeface="Montserrat"/>
              <a:ea typeface="Montserrat"/>
              <a:cs typeface="Montserrat"/>
            </a:endParaRPr>
          </a:p>
          <a:p>
            <a:pPr marL="0" marR="0" lvl="0" indent="0" algn="ctr" rtl="0">
              <a:spcBef>
                <a:spcPts val="0"/>
              </a:spcBef>
              <a:spcAft>
                <a:spcPts val="0"/>
              </a:spcAft>
              <a:buNone/>
              <a:defRPr/>
            </a:pPr>
            <a:r>
              <a:rPr lang="en-US" sz="3100">
                <a:solidFill>
                  <a:srgbClr val="000000"/>
                </a:solidFill>
                <a:latin typeface="Montserrat"/>
                <a:ea typeface="Montserrat"/>
                <a:cs typeface="Montserrat"/>
              </a:rPr>
              <a:t>Your journey is our mission</a:t>
            </a:r>
            <a:endParaRPr sz="3100">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24541244" name="Google Shape;2655;p236"/>
          <p:cNvSpPr/>
          <p:nvPr>
            <p:ph type="pic" idx="2"/>
          </p:nvPr>
        </p:nvSpPr>
        <p:spPr bwMode="auto">
          <a:xfrm>
            <a:off x="0" y="0"/>
            <a:ext cx="12192000" cy="6165850"/>
          </a:xfrm>
          <a:prstGeom prst="rect">
            <a:avLst/>
          </a:prstGeom>
          <a:solidFill>
            <a:schemeClr val="accent2"/>
          </a:solidFill>
          <a:ln>
            <a:noFill/>
          </a:ln>
        </p:spPr>
      </p:sp>
      <p:sp>
        <p:nvSpPr>
          <p:cNvPr id="940396077" name="Google Shape;2656;p236"/>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340252182" name="Google Shape;2657;p236"/>
          <p:cNvSpPr txBox="1"/>
          <p:nvPr>
            <p:ph type="title"/>
          </p:nvPr>
        </p:nvSpPr>
        <p:spPr bwMode="auto">
          <a:xfrm>
            <a:off x="623888" y="692151"/>
            <a:ext cx="5472112" cy="4816476"/>
          </a:xfrm>
          <a:prstGeom prst="rect">
            <a:avLst/>
          </a:prstGeom>
          <a:solidFill>
            <a:schemeClr val="lt1"/>
          </a:solidFill>
          <a:ln>
            <a:noFill/>
          </a:ln>
        </p:spPr>
        <p:txBody>
          <a:bodyPr spcFirstLastPara="1" wrap="square" lIns="468000" tIns="1044000" rIns="468000" bIns="0" anchor="t" anchorCtr="0">
            <a:noAutofit/>
          </a:bodyPr>
          <a:lstStyle/>
          <a:p>
            <a:pPr marL="0" lvl="0" indent="0" algn="l" rtl="0">
              <a:lnSpc>
                <a:spcPct val="90000"/>
              </a:lnSpc>
              <a:spcBef>
                <a:spcPts val="0"/>
              </a:spcBef>
              <a:spcAft>
                <a:spcPts val="0"/>
              </a:spcAft>
              <a:buClr>
                <a:schemeClr val="dk1"/>
              </a:buClr>
              <a:buSzPts val="1800"/>
              <a:buNone/>
              <a:defRPr/>
            </a:pPr>
            <a:endParaRPr/>
          </a:p>
        </p:txBody>
      </p:sp>
      <p:sp>
        <p:nvSpPr>
          <p:cNvPr id="790944162" name="Google Shape;2658;p236"/>
          <p:cNvSpPr txBox="1"/>
          <p:nvPr>
            <p:ph type="body" idx="1"/>
          </p:nvPr>
        </p:nvSpPr>
        <p:spPr bwMode="auto">
          <a:xfrm>
            <a:off x="1093139" y="3429000"/>
            <a:ext cx="3658475" cy="1318374"/>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dk1"/>
              </a:buClr>
              <a:buSzPts val="1800"/>
              <a:buNone/>
              <a:defRPr/>
            </a:pPr>
            <a:endParaRPr/>
          </a:p>
        </p:txBody>
      </p:sp>
      <p:sp>
        <p:nvSpPr>
          <p:cNvPr id="1951738815" name="Google Shape;2659;p236"/>
          <p:cNvSpPr txBox="1"/>
          <p:nvPr>
            <p:ph type="body" idx="3"/>
          </p:nvPr>
        </p:nvSpPr>
        <p:spPr bwMode="auto">
          <a:xfrm>
            <a:off x="1093140" y="1320085"/>
            <a:ext cx="4533608" cy="187167"/>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accent1"/>
              </a:buClr>
              <a:buSzPts val="1100"/>
              <a:buNone/>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96910766" name="Google Shape;2664;p237"/>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598079705" name="Google Shape;2665;p237"/>
          <p:cNvSpPr txBox="1"/>
          <p:nvPr>
            <p:ph type="body" idx="1"/>
          </p:nvPr>
        </p:nvSpPr>
        <p:spPr bwMode="auto">
          <a:xfrm>
            <a:off x="623888" y="605981"/>
            <a:ext cx="5472112" cy="187167"/>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lt1"/>
              </a:buClr>
              <a:buSzPts val="1100"/>
              <a:buNone/>
              <a:defRPr/>
            </a:pPr>
            <a:endParaRPr/>
          </a:p>
        </p:txBody>
      </p:sp>
      <p:sp>
        <p:nvSpPr>
          <p:cNvPr id="992329675" name="Google Shape;2666;p237"/>
          <p:cNvSpPr txBox="1"/>
          <p:nvPr>
            <p:ph type="title"/>
          </p:nvPr>
        </p:nvSpPr>
        <p:spPr bwMode="auto">
          <a:xfrm>
            <a:off x="623887" y="2856934"/>
            <a:ext cx="10944225" cy="747897"/>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5400"/>
              <a:buFont typeface="Montserrat ExtraLight"/>
              <a:buNone/>
              <a:defRPr/>
            </a:pPr>
            <a:r>
              <a:rPr lang="en-US"/>
              <a:t>backup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sp>
        <p:nvSpPr>
          <p:cNvPr id="1524581224" name="Google Shape;2671;p238"/>
          <p:cNvSpPr txBox="1"/>
          <p:nvPr>
            <p:ph type="title"/>
          </p:nvPr>
        </p:nvSpPr>
        <p:spPr bwMode="auto">
          <a:xfrm>
            <a:off x="623887" y="2861327"/>
            <a:ext cx="3120231" cy="4431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3200"/>
              <a:buFont typeface="Montserrat"/>
              <a:buNone/>
              <a:defRPr/>
            </a:pPr>
            <a:r>
              <a:rPr lang="en-US"/>
              <a:t>+</a:t>
            </a:r>
            <a:endParaRPr/>
          </a:p>
        </p:txBody>
      </p:sp>
      <p:pic>
        <p:nvPicPr>
          <p:cNvPr id="142852544" name="Google Shape;2672;p238" descr="A boat sailing on the water&#10;&#10;Description automatically generated with low confidence"/>
          <p:cNvPicPr/>
          <p:nvPr>
            <p:ph type="pic" idx="2"/>
          </p:nvPr>
        </p:nvPicPr>
        <p:blipFill>
          <a:blip r:embed="rId3">
            <a:alphaModFix/>
          </a:blip>
          <a:srcRect l="4815" t="0" r="4813" b="0"/>
          <a:stretch/>
        </p:blipFill>
        <p:spPr bwMode="auto">
          <a:xfrm>
            <a:off x="6096000" y="-19664"/>
            <a:ext cx="6096000" cy="6165850"/>
          </a:xfrm>
          <a:prstGeom prst="rect">
            <a:avLst/>
          </a:prstGeom>
          <a:solidFill>
            <a:schemeClr val="accent2"/>
          </a:solidFill>
          <a:ln>
            <a:noFill/>
          </a:ln>
        </p:spPr>
      </p:pic>
      <p:sp>
        <p:nvSpPr>
          <p:cNvPr id="1456659778" name="Google Shape;2673;p238"/>
          <p:cNvSpPr txBox="1"/>
          <p:nvPr/>
        </p:nvSpPr>
        <p:spPr bwMode="auto">
          <a:xfrm>
            <a:off x="0" y="0"/>
            <a:ext cx="1847700"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chemeClr val="lt1"/>
                </a:solidFill>
                <a:latin typeface="Montserrat"/>
                <a:ea typeface="Montserrat"/>
                <a:cs typeface="Montserrat"/>
              </a:rPr>
              <a:t>GENESIS</a:t>
            </a:r>
            <a:endParaRPr/>
          </a:p>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chemeClr val="lt1"/>
                </a:solidFill>
                <a:latin typeface="Montserrat"/>
                <a:ea typeface="Montserrat"/>
                <a:cs typeface="Montserrat"/>
              </a:rPr>
              <a:t>DETAIL</a:t>
            </a:r>
            <a:r>
              <a:rPr lang="en-US" sz="1600" b="1" i="0" u="none" strike="noStrike" cap="none">
                <a:solidFill>
                  <a:schemeClr val="lt1"/>
                </a:solidFill>
                <a:latin typeface="Montserrat"/>
                <a:ea typeface="Montserrat"/>
                <a:cs typeface="Montserrat"/>
              </a:rPr>
              <a:t>ED</a:t>
            </a:r>
            <a:endParaRPr sz="1600" b="1" i="0" u="none" strike="noStrike" cap="none">
              <a:solidFill>
                <a:schemeClr val="lt1"/>
              </a:solidFill>
              <a:latin typeface="Montserrat"/>
              <a:ea typeface="Montserrat"/>
              <a:cs typeface="Montserrat"/>
            </a:endParaRPr>
          </a:p>
        </p:txBody>
      </p:sp>
      <p:sp>
        <p:nvSpPr>
          <p:cNvPr id="1599782372" name="Google Shape;2674;p238"/>
          <p:cNvSpPr/>
          <p:nvPr/>
        </p:nvSpPr>
        <p:spPr bwMode="auto">
          <a:xfrm>
            <a:off x="0" y="575545"/>
            <a:ext cx="6719501" cy="1158643"/>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Experience at scale</a:t>
            </a:r>
            <a:endParaRPr/>
          </a:p>
          <a:p>
            <a:pPr marL="91440" marR="0" lvl="0" indent="0" algn="l" rtl="0">
              <a:spcBef>
                <a:spcPts val="600"/>
              </a:spcBef>
              <a:spcAft>
                <a:spcPts val="0"/>
              </a:spcAft>
              <a:buNone/>
              <a:defRPr/>
            </a:pPr>
            <a:r>
              <a:rPr lang="en-US" sz="1400">
                <a:solidFill>
                  <a:schemeClr val="accent1"/>
                </a:solidFill>
                <a:latin typeface="Montserrat"/>
                <a:ea typeface="Montserrat"/>
                <a:cs typeface="Montserrat"/>
              </a:rPr>
              <a:t>12 years holding senior globally and strategically important functions gave Owen a full dose of exactly how complex it is to build, manage and operate at the Fortune 10 scale. Most notably, global strategic alliances.</a:t>
            </a:r>
            <a:endParaRPr/>
          </a:p>
        </p:txBody>
      </p:sp>
      <p:sp>
        <p:nvSpPr>
          <p:cNvPr id="1817419049" name="Google Shape;2675;p238"/>
          <p:cNvSpPr/>
          <p:nvPr/>
        </p:nvSpPr>
        <p:spPr bwMode="auto">
          <a:xfrm>
            <a:off x="0" y="1831245"/>
            <a:ext cx="5886988" cy="3383280"/>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12 Years working from home</a:t>
            </a:r>
            <a:endParaRPr/>
          </a:p>
          <a:p>
            <a:pPr marL="91440" marR="0" lvl="0" indent="0" algn="l" rtl="0">
              <a:spcBef>
                <a:spcPts val="1200"/>
              </a:spcBef>
              <a:spcAft>
                <a:spcPts val="0"/>
              </a:spcAft>
              <a:buNone/>
              <a:defRPr/>
            </a:pPr>
            <a:r>
              <a:rPr lang="en-US" sz="1400">
                <a:solidFill>
                  <a:schemeClr val="accent1"/>
                </a:solidFill>
                <a:latin typeface="Montserrat"/>
                <a:ea typeface="Montserrat"/>
                <a:cs typeface="Montserrat"/>
              </a:rPr>
              <a:t>Owen joined Hewlett-Packard in 2010 when a WFH journey began. Living and breathing the impacts of a global always-on enterprise. The genesis of VIVIM comes from these years, exploring the world with his Ex-wife as they dreamed of bringing to life empty Castles. They envisioned the world where families and friends would once again live work and breath in these magical spaces, so their memory could once again be living for the living. He stands more convinced today than ever, concentration of wealth is so large we have empty castles, yachts and hotels while having people homeless on the streets of those who feel responsible to solve the world’s problems. The backyard, this became the motivation and inspiration for VIVIM. </a:t>
            </a:r>
            <a:r>
              <a:rPr lang="en-US" sz="1400">
                <a:solidFill>
                  <a:srgbClr val="FF0000"/>
                </a:solidFill>
                <a:latin typeface="Montserrat"/>
                <a:ea typeface="Montserrat"/>
                <a:cs typeface="Montserrat"/>
              </a:rPr>
              <a:t>The world is a neighborhood.</a:t>
            </a:r>
            <a:endParaRPr/>
          </a:p>
        </p:txBody>
      </p:sp>
      <p:pic>
        <p:nvPicPr>
          <p:cNvPr id="1097792380" name="Google Shape;2676;p238" descr="preencoded.png"/>
          <p:cNvPicPr/>
          <p:nvPr/>
        </p:nvPicPr>
        <p:blipFill>
          <a:blip r:embed="rId4">
            <a:alphaModFix/>
          </a:blip>
          <a:srcRect l="0" t="0" r="0" b="0"/>
          <a:stretch/>
        </p:blipFill>
        <p:spPr bwMode="auto">
          <a:xfrm>
            <a:off x="10880522" y="6380973"/>
            <a:ext cx="1001729" cy="252474"/>
          </a:xfrm>
          <a:prstGeom prst="rect">
            <a:avLst/>
          </a:prstGeom>
          <a:solidFill>
            <a:schemeClr val="lt1"/>
          </a:solidFill>
          <a:ln>
            <a:noFill/>
          </a:ln>
        </p:spPr>
      </p:pic>
      <p:sp>
        <p:nvSpPr>
          <p:cNvPr id="1675754859" name="Google Shape;2677;p238"/>
          <p:cNvSpPr/>
          <p:nvPr/>
        </p:nvSpPr>
        <p:spPr bwMode="auto">
          <a:xfrm>
            <a:off x="1" y="5311582"/>
            <a:ext cx="10451690" cy="1540932"/>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A history of travelers</a:t>
            </a:r>
            <a:endParaRPr/>
          </a:p>
          <a:p>
            <a:pPr marL="91440" marR="0" lvl="0" indent="0" algn="l" rtl="0">
              <a:spcBef>
                <a:spcPts val="1200"/>
              </a:spcBef>
              <a:spcAft>
                <a:spcPts val="0"/>
              </a:spcAft>
              <a:buNone/>
              <a:defRPr/>
            </a:pPr>
            <a:r>
              <a:rPr lang="en-US" sz="1400">
                <a:solidFill>
                  <a:schemeClr val="accent1"/>
                </a:solidFill>
                <a:latin typeface="Montserrat"/>
                <a:ea typeface="Montserrat"/>
                <a:cs typeface="Montserrat"/>
              </a:rPr>
              <a:t>Born in Mallorca and returning at the age of,  Owen spent his formative youth living and breathing the industry. From hotel rounds with his grandfather to trespassing on any hotel grounds that blocked his entrance to the sea, there was no distinction between these spaces and any other. A family steeped in the history of international hosting as the islands and beach tourism blossomed shaped his tastes, appreciation and value of how we spend and design our quality of time, alone, with others and with nature.</a:t>
            </a:r>
            <a:endParaRPr/>
          </a:p>
        </p:txBody>
      </p:sp>
      <p:sp>
        <p:nvSpPr>
          <p:cNvPr id="2107046898" name="Google Shape;2678;p238"/>
          <p:cNvSpPr txBox="1"/>
          <p:nvPr/>
        </p:nvSpPr>
        <p:spPr bwMode="auto">
          <a:xfrm>
            <a:off x="9645445" y="3429000"/>
            <a:ext cx="280219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lt1"/>
                </a:solidFill>
                <a:latin typeface="Montserrat"/>
                <a:ea typeface="Montserrat"/>
                <a:cs typeface="Montserrat"/>
              </a:rPr>
              <a:t>Dn. Antonio Servera Avellans</a:t>
            </a:r>
            <a:endParaRPr/>
          </a:p>
        </p:txBody>
      </p:sp>
      <p:sp>
        <p:nvSpPr>
          <p:cNvPr id="708375710" name="Google Shape;2679;p238"/>
          <p:cNvSpPr/>
          <p:nvPr>
            <p:ph type="body" idx="4"/>
          </p:nvPr>
        </p:nvSpPr>
        <p:spPr bwMode="auto">
          <a:xfrm>
            <a:off x="5603876" y="3342402"/>
            <a:ext cx="984248" cy="982800"/>
          </a:xfrm>
          <a:prstGeom prst="ellipse">
            <a:avLst/>
          </a:prstGeom>
          <a:solidFill>
            <a:schemeClr val="lt1"/>
          </a:solidFill>
          <a:ln w="25400" cap="flat" cmpd="sng">
            <a:solidFill>
              <a:schemeClr val="accent3"/>
            </a:solidFill>
            <a:prstDash val="solid"/>
            <a:round/>
            <a:headEnd type="none" w="sm" len="sm"/>
            <a:tailEnd type="none" w="sm" len="sm"/>
          </a:ln>
          <a:effectLst>
            <a:outerShdw blurRad="381000" algn="ctr" rotWithShape="0">
              <a:schemeClr val="dk2">
                <a:alpha val="8235"/>
              </a:scheme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defRPr/>
            </a:pPr>
            <a:r>
              <a:rPr lang="en-US">
                <a:solidFill>
                  <a:schemeClr val="dk1"/>
                </a:solidFill>
                <a:latin typeface="Arial"/>
                <a:ea typeface="Arial"/>
                <a:cs typeface="Arial"/>
              </a:rPr>
              <a:t>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99152" name="Google Shape;2684;p239"/>
          <p:cNvSpPr txBox="1"/>
          <p:nvPr>
            <p:ph type="title"/>
          </p:nvPr>
        </p:nvSpPr>
        <p:spPr bwMode="auto">
          <a:xfrm>
            <a:off x="623887" y="2861327"/>
            <a:ext cx="3120231" cy="443198"/>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Clr>
                <a:schemeClr val="lt1"/>
              </a:buClr>
              <a:buSzPts val="3200"/>
              <a:buFont typeface="Montserrat"/>
              <a:buNone/>
              <a:defRPr/>
            </a:pPr>
            <a:r>
              <a:rPr lang="en-US"/>
              <a:t>+</a:t>
            </a:r>
            <a:endParaRPr/>
          </a:p>
        </p:txBody>
      </p:sp>
      <p:pic>
        <p:nvPicPr>
          <p:cNvPr id="389172800" name="Google Shape;2685;p239" descr="A boat sailing on the water&#10;&#10;Description automatically generated with low confidence"/>
          <p:cNvPicPr/>
          <p:nvPr>
            <p:ph type="pic" idx="2"/>
          </p:nvPr>
        </p:nvPicPr>
        <p:blipFill>
          <a:blip r:embed="rId3">
            <a:alphaModFix/>
          </a:blip>
          <a:srcRect l="4815" t="0" r="4813" b="0"/>
          <a:stretch/>
        </p:blipFill>
        <p:spPr bwMode="auto">
          <a:xfrm>
            <a:off x="6096000" y="-19664"/>
            <a:ext cx="6096000" cy="6165850"/>
          </a:xfrm>
          <a:prstGeom prst="rect">
            <a:avLst/>
          </a:prstGeom>
          <a:solidFill>
            <a:schemeClr val="accent2"/>
          </a:solidFill>
          <a:ln>
            <a:noFill/>
          </a:ln>
        </p:spPr>
      </p:pic>
      <p:sp>
        <p:nvSpPr>
          <p:cNvPr id="272166023" name="Google Shape;2686;p239"/>
          <p:cNvSpPr txBox="1"/>
          <p:nvPr/>
        </p:nvSpPr>
        <p:spPr bwMode="auto">
          <a:xfrm>
            <a:off x="0" y="0"/>
            <a:ext cx="1847700"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chemeClr val="lt1"/>
                </a:solidFill>
                <a:latin typeface="Montserrat"/>
                <a:ea typeface="Montserrat"/>
                <a:cs typeface="Montserrat"/>
              </a:rPr>
              <a:t>GENESIS</a:t>
            </a:r>
            <a:endParaRPr/>
          </a:p>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chemeClr val="lt1"/>
                </a:solidFill>
                <a:latin typeface="Montserrat"/>
                <a:ea typeface="Montserrat"/>
                <a:cs typeface="Montserrat"/>
              </a:rPr>
              <a:t>DETAIL</a:t>
            </a:r>
            <a:r>
              <a:rPr lang="en-US" sz="1600" b="1" i="0" u="none" strike="noStrike" cap="none">
                <a:solidFill>
                  <a:schemeClr val="lt1"/>
                </a:solidFill>
                <a:latin typeface="Montserrat"/>
                <a:ea typeface="Montserrat"/>
                <a:cs typeface="Montserrat"/>
              </a:rPr>
              <a:t>ED</a:t>
            </a:r>
            <a:endParaRPr sz="1600" b="1" i="0" u="none" strike="noStrike" cap="none">
              <a:solidFill>
                <a:schemeClr val="lt1"/>
              </a:solidFill>
              <a:latin typeface="Montserrat"/>
              <a:ea typeface="Montserrat"/>
              <a:cs typeface="Montserrat"/>
            </a:endParaRPr>
          </a:p>
        </p:txBody>
      </p:sp>
      <p:sp>
        <p:nvSpPr>
          <p:cNvPr id="1214155760" name="Google Shape;2687;p239"/>
          <p:cNvSpPr/>
          <p:nvPr/>
        </p:nvSpPr>
        <p:spPr bwMode="auto">
          <a:xfrm>
            <a:off x="0" y="575545"/>
            <a:ext cx="6719501" cy="1158643"/>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Experience at scale</a:t>
            </a:r>
            <a:endParaRPr/>
          </a:p>
          <a:p>
            <a:pPr marL="91440" marR="0" lvl="0" indent="0" algn="l" rtl="0">
              <a:spcBef>
                <a:spcPts val="600"/>
              </a:spcBef>
              <a:spcAft>
                <a:spcPts val="0"/>
              </a:spcAft>
              <a:buNone/>
              <a:defRPr/>
            </a:pPr>
            <a:r>
              <a:rPr lang="en-US" sz="1400">
                <a:solidFill>
                  <a:schemeClr val="accent1"/>
                </a:solidFill>
                <a:latin typeface="Montserrat"/>
                <a:ea typeface="Montserrat"/>
                <a:cs typeface="Montserrat"/>
              </a:rPr>
              <a:t>12 years holding senior globally and strategically important functions gave Owen a full dose of exactly how complex it is to build, manage and operate at the Fortune 10 scale. Most notably, global strategic alliances.</a:t>
            </a:r>
            <a:endParaRPr/>
          </a:p>
        </p:txBody>
      </p:sp>
      <p:sp>
        <p:nvSpPr>
          <p:cNvPr id="223543554" name="Google Shape;2688;p239"/>
          <p:cNvSpPr/>
          <p:nvPr/>
        </p:nvSpPr>
        <p:spPr bwMode="auto">
          <a:xfrm>
            <a:off x="0" y="1831245"/>
            <a:ext cx="5886988" cy="3383280"/>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12 Years working from home</a:t>
            </a:r>
            <a:endParaRPr/>
          </a:p>
          <a:p>
            <a:pPr marL="91440" marR="0" lvl="0" indent="0" algn="l" rtl="0">
              <a:spcBef>
                <a:spcPts val="1200"/>
              </a:spcBef>
              <a:spcAft>
                <a:spcPts val="0"/>
              </a:spcAft>
              <a:buNone/>
              <a:defRPr/>
            </a:pPr>
            <a:r>
              <a:rPr lang="en-US" sz="1400">
                <a:solidFill>
                  <a:schemeClr val="accent1"/>
                </a:solidFill>
                <a:latin typeface="Montserrat"/>
                <a:ea typeface="Montserrat"/>
                <a:cs typeface="Montserrat"/>
              </a:rPr>
              <a:t>Owen joined Hewlett-Packard in 2010 when a WFH journey began. Living and breathing the impacts of a global always-on enterprise. The genesis of VIVIM comes from these years, exploring the world with his Ex-wife as they dreamed of bringing to life empty Castles. They envisioned the world where families and friends would once again live work and breath in these magical spaces, so their memory could once again be living for the living. He stands more convinced today than ever, concentration of wealth is so large we have empty castles, yachts and hotels while having people homeless on the streets of those who feel responsible to solve the world’s problems. The backyard, this became the motivation and inspiration for VIVIM. </a:t>
            </a:r>
            <a:r>
              <a:rPr lang="en-US" sz="1400">
                <a:solidFill>
                  <a:srgbClr val="FF0000"/>
                </a:solidFill>
                <a:latin typeface="Montserrat"/>
                <a:ea typeface="Montserrat"/>
                <a:cs typeface="Montserrat"/>
              </a:rPr>
              <a:t>The world is a neighborhood.</a:t>
            </a:r>
            <a:endParaRPr/>
          </a:p>
        </p:txBody>
      </p:sp>
      <p:pic>
        <p:nvPicPr>
          <p:cNvPr id="1462821894" name="Google Shape;2689;p239" descr="preencoded.png"/>
          <p:cNvPicPr/>
          <p:nvPr/>
        </p:nvPicPr>
        <p:blipFill>
          <a:blip r:embed="rId4">
            <a:alphaModFix/>
          </a:blip>
          <a:srcRect l="0" t="0" r="0" b="0"/>
          <a:stretch/>
        </p:blipFill>
        <p:spPr bwMode="auto">
          <a:xfrm>
            <a:off x="10880522" y="6380973"/>
            <a:ext cx="1001729" cy="252474"/>
          </a:xfrm>
          <a:prstGeom prst="rect">
            <a:avLst/>
          </a:prstGeom>
          <a:solidFill>
            <a:schemeClr val="lt1"/>
          </a:solidFill>
          <a:ln>
            <a:noFill/>
          </a:ln>
        </p:spPr>
      </p:pic>
      <p:sp>
        <p:nvSpPr>
          <p:cNvPr id="1342564165" name="Google Shape;2690;p239"/>
          <p:cNvSpPr/>
          <p:nvPr/>
        </p:nvSpPr>
        <p:spPr bwMode="auto">
          <a:xfrm>
            <a:off x="1" y="5311582"/>
            <a:ext cx="10451690" cy="1540932"/>
          </a:xfrm>
          <a:prstGeom prst="rect">
            <a:avLst/>
          </a:prstGeom>
          <a:solidFill>
            <a:schemeClr val="lt2"/>
          </a:solidFill>
          <a:ln w="9525" cap="flat" cmpd="sng">
            <a:solidFill>
              <a:srgbClr val="E8E8E8"/>
            </a:solidFill>
            <a:prstDash val="solid"/>
            <a:round/>
            <a:headEnd type="none" w="sm" len="sm"/>
            <a:tailEnd type="none" w="sm" len="sm"/>
          </a:ln>
        </p:spPr>
        <p:txBody>
          <a:bodyPr spcFirstLastPara="1" wrap="square" lIns="91425" tIns="45700" rIns="91425" bIns="45700" anchor="ctr" anchorCtr="0">
            <a:noAutofit/>
          </a:bodyPr>
          <a:lstStyle/>
          <a:p>
            <a:pPr marL="91440" marR="0" lvl="0" indent="0" algn="l" rtl="0">
              <a:spcBef>
                <a:spcPts val="0"/>
              </a:spcBef>
              <a:spcAft>
                <a:spcPts val="0"/>
              </a:spcAft>
              <a:buNone/>
              <a:defRPr/>
            </a:pPr>
            <a:r>
              <a:rPr lang="en-US" sz="1400" b="1">
                <a:solidFill>
                  <a:schemeClr val="accent1"/>
                </a:solidFill>
                <a:latin typeface="Montserrat"/>
                <a:ea typeface="Montserrat"/>
                <a:cs typeface="Montserrat"/>
              </a:rPr>
              <a:t>A history of travelers</a:t>
            </a:r>
            <a:endParaRPr/>
          </a:p>
          <a:p>
            <a:pPr marL="91440" marR="0" lvl="0" indent="0" algn="l" rtl="0">
              <a:spcBef>
                <a:spcPts val="1200"/>
              </a:spcBef>
              <a:spcAft>
                <a:spcPts val="0"/>
              </a:spcAft>
              <a:buNone/>
              <a:defRPr/>
            </a:pPr>
            <a:r>
              <a:rPr lang="en-US" sz="1400">
                <a:solidFill>
                  <a:schemeClr val="accent1"/>
                </a:solidFill>
                <a:latin typeface="Montserrat"/>
                <a:ea typeface="Montserrat"/>
                <a:cs typeface="Montserrat"/>
              </a:rPr>
              <a:t>Born in Mallorca and returning at the age of,  Owen spent his formative youth living and breathing the industry. From hotel rounds with his grandfather to trespassing on any hotel grounds that blocked his entrance to the sea, there was no distinction between these spaces and any other. A family steeped in the history of international hosting as the islands and beach tourism blossomed shaped his tastes, appreciation and value of how we spend and design our quality of time, alone, with others and with nature.</a:t>
            </a:r>
            <a:endParaRPr/>
          </a:p>
        </p:txBody>
      </p:sp>
      <p:sp>
        <p:nvSpPr>
          <p:cNvPr id="767818742" name="Google Shape;2691;p239"/>
          <p:cNvSpPr txBox="1"/>
          <p:nvPr/>
        </p:nvSpPr>
        <p:spPr bwMode="auto">
          <a:xfrm>
            <a:off x="9645445" y="3429000"/>
            <a:ext cx="280219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lt1"/>
                </a:solidFill>
                <a:latin typeface="Montserrat"/>
                <a:ea typeface="Montserrat"/>
                <a:cs typeface="Montserrat"/>
              </a:rPr>
              <a:t>Dn. Antonio Servera Avellans</a:t>
            </a:r>
            <a:endParaRPr/>
          </a:p>
        </p:txBody>
      </p:sp>
      <p:sp>
        <p:nvSpPr>
          <p:cNvPr id="183881932" name="Google Shape;2692;p239"/>
          <p:cNvSpPr/>
          <p:nvPr>
            <p:ph type="body" idx="4"/>
          </p:nvPr>
        </p:nvSpPr>
        <p:spPr bwMode="auto">
          <a:xfrm>
            <a:off x="5603876" y="3342402"/>
            <a:ext cx="984248" cy="982800"/>
          </a:xfrm>
          <a:prstGeom prst="ellipse">
            <a:avLst/>
          </a:prstGeom>
          <a:solidFill>
            <a:schemeClr val="lt1"/>
          </a:solidFill>
          <a:ln w="25400" cap="flat" cmpd="sng">
            <a:solidFill>
              <a:schemeClr val="accent3"/>
            </a:solidFill>
            <a:prstDash val="solid"/>
            <a:round/>
            <a:headEnd type="none" w="sm" len="sm"/>
            <a:tailEnd type="none" w="sm" len="sm"/>
          </a:ln>
          <a:effectLst>
            <a:outerShdw blurRad="381000" algn="ctr" rotWithShape="0">
              <a:schemeClr val="dk2">
                <a:alpha val="8235"/>
              </a:schemeClr>
            </a:outerShdw>
          </a:effectLst>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defRPr/>
            </a:pPr>
            <a:r>
              <a:rPr lang="en-US">
                <a:solidFill>
                  <a:schemeClr val="dk1"/>
                </a:solidFill>
                <a:latin typeface="Arial"/>
                <a:ea typeface="Arial"/>
                <a:cs typeface="Arial"/>
              </a:rPr>
              <a:t>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19351204" name="Google Shape;2697;p240"/>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LIFECYCLE</a:t>
            </a:r>
            <a:endParaRPr/>
          </a:p>
        </p:txBody>
      </p:sp>
      <p:sp>
        <p:nvSpPr>
          <p:cNvPr id="1616754394" name="Google Shape;2698;p240"/>
          <p:cNvSpPr txBox="1"/>
          <p:nvPr/>
        </p:nvSpPr>
        <p:spPr bwMode="auto">
          <a:xfrm>
            <a:off x="1337250" y="5167027"/>
            <a:ext cx="1517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Adoption</a:t>
            </a:r>
            <a:endParaRPr/>
          </a:p>
        </p:txBody>
      </p:sp>
      <p:sp>
        <p:nvSpPr>
          <p:cNvPr id="1291859249" name="Google Shape;2699;p240"/>
          <p:cNvSpPr txBox="1"/>
          <p:nvPr/>
        </p:nvSpPr>
        <p:spPr bwMode="auto">
          <a:xfrm>
            <a:off x="4362660" y="2827720"/>
            <a:ext cx="151730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Network Effects</a:t>
            </a:r>
            <a:endParaRPr/>
          </a:p>
        </p:txBody>
      </p:sp>
      <p:sp>
        <p:nvSpPr>
          <p:cNvPr id="606630664" name="Google Shape;2700;p240"/>
          <p:cNvSpPr txBox="1"/>
          <p:nvPr/>
        </p:nvSpPr>
        <p:spPr bwMode="auto">
          <a:xfrm>
            <a:off x="3126079" y="4350860"/>
            <a:ext cx="14871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Beta </a:t>
            </a:r>
            <a:endParaRPr/>
          </a:p>
        </p:txBody>
      </p:sp>
      <p:sp>
        <p:nvSpPr>
          <p:cNvPr id="849489803" name="Google Shape;2701;p240"/>
          <p:cNvSpPr txBox="1"/>
          <p:nvPr/>
        </p:nvSpPr>
        <p:spPr bwMode="auto">
          <a:xfrm>
            <a:off x="5121310" y="3412141"/>
            <a:ext cx="2279301" cy="9387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100">
                <a:solidFill>
                  <a:schemeClr val="dk1"/>
                </a:solidFill>
                <a:latin typeface="Montserrat"/>
                <a:ea typeface="Montserrat"/>
                <a:cs typeface="Montserrat"/>
              </a:rPr>
              <a:t>Iterative Learning –</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database refinement</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Algorythm refinement</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Apps improvements</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Service model design </a:t>
            </a:r>
            <a:endParaRPr/>
          </a:p>
        </p:txBody>
      </p:sp>
      <p:sp>
        <p:nvSpPr>
          <p:cNvPr id="2088151458" name="Google Shape;2702;p240"/>
          <p:cNvSpPr txBox="1"/>
          <p:nvPr/>
        </p:nvSpPr>
        <p:spPr bwMode="auto">
          <a:xfrm>
            <a:off x="6856326" y="1653738"/>
            <a:ext cx="1517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Scale</a:t>
            </a:r>
            <a:endParaRPr/>
          </a:p>
        </p:txBody>
      </p:sp>
      <p:sp>
        <p:nvSpPr>
          <p:cNvPr id="399450783" name="Google Shape;2703;p240"/>
          <p:cNvSpPr txBox="1"/>
          <p:nvPr/>
        </p:nvSpPr>
        <p:spPr bwMode="auto">
          <a:xfrm>
            <a:off x="8696850" y="1060886"/>
            <a:ext cx="1517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Evolve</a:t>
            </a:r>
            <a:endParaRPr/>
          </a:p>
        </p:txBody>
      </p:sp>
      <p:sp>
        <p:nvSpPr>
          <p:cNvPr id="1835307478" name="Google Shape;2704;p240"/>
          <p:cNvSpPr txBox="1"/>
          <p:nvPr/>
        </p:nvSpPr>
        <p:spPr bwMode="auto">
          <a:xfrm>
            <a:off x="8696849" y="2198024"/>
            <a:ext cx="15173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Die</a:t>
            </a:r>
            <a:endParaRPr/>
          </a:p>
        </p:txBody>
      </p:sp>
      <p:sp>
        <p:nvSpPr>
          <p:cNvPr id="242734763" name="Google Shape;2705;p240"/>
          <p:cNvSpPr txBox="1"/>
          <p:nvPr/>
        </p:nvSpPr>
        <p:spPr bwMode="auto">
          <a:xfrm>
            <a:off x="3600660" y="4863122"/>
            <a:ext cx="2279301" cy="9387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100">
                <a:solidFill>
                  <a:schemeClr val="dk1"/>
                </a:solidFill>
                <a:latin typeface="Montserrat"/>
                <a:ea typeface="Montserrat"/>
                <a:cs typeface="Montserrat"/>
              </a:rPr>
              <a:t>Iterative Learning –</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database refinement</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Algorythm refinement</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Apps improvements</a:t>
            </a:r>
            <a:endParaRPr/>
          </a:p>
          <a:p>
            <a:pPr marL="0" marR="0" lvl="0" indent="0" algn="l" rtl="0">
              <a:spcBef>
                <a:spcPts val="0"/>
              </a:spcBef>
              <a:spcAft>
                <a:spcPts val="0"/>
              </a:spcAft>
              <a:buNone/>
              <a:defRPr/>
            </a:pPr>
            <a:r>
              <a:rPr lang="en-US" sz="1100">
                <a:solidFill>
                  <a:schemeClr val="dk1"/>
                </a:solidFill>
                <a:latin typeface="Montserrat"/>
                <a:ea typeface="Montserrat"/>
                <a:cs typeface="Montserrat"/>
              </a:rPr>
              <a:t>Service model design </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87762610" name="Google Shape;2710;p241"/>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1476668223" name="Google Shape;2711;p241"/>
          <p:cNvSpPr txBox="1"/>
          <p:nvPr>
            <p:ph type="title"/>
          </p:nvPr>
        </p:nvSpPr>
        <p:spPr bwMode="auto">
          <a:xfrm>
            <a:off x="397744" y="378394"/>
            <a:ext cx="3728657"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3200"/>
              <a:buNone/>
              <a:defRPr/>
            </a:pPr>
            <a:r>
              <a:rPr lang="en-US"/>
              <a:t>A DATABASE</a:t>
            </a:r>
            <a:br>
              <a:rPr lang="en-US"/>
            </a:br>
            <a:r>
              <a:rPr lang="en-US"/>
              <a:t>POWERED BY NEXT GEN-AI</a:t>
            </a:r>
            <a:endParaRPr/>
          </a:p>
        </p:txBody>
      </p:sp>
      <p:pic>
        <p:nvPicPr>
          <p:cNvPr id="1677049356" name="Google Shape;2712;p241"/>
          <p:cNvPicPr/>
          <p:nvPr/>
        </p:nvPicPr>
        <p:blipFill>
          <a:blip r:embed="rId3">
            <a:alphaModFix/>
          </a:blip>
          <a:srcRect l="0" t="0" r="0" b="0"/>
          <a:stretch/>
        </p:blipFill>
        <p:spPr bwMode="auto">
          <a:xfrm>
            <a:off x="221174" y="2876287"/>
            <a:ext cx="8328025" cy="3162300"/>
          </a:xfrm>
          <a:prstGeom prst="rect">
            <a:avLst/>
          </a:prstGeom>
          <a:noFill/>
          <a:ln>
            <a:noFill/>
          </a:ln>
        </p:spPr>
      </p:pic>
      <p:cxnSp>
        <p:nvCxnSpPr>
          <p:cNvPr id="460790329" name="Google Shape;2713;p241"/>
          <p:cNvCxnSpPr/>
          <p:nvPr/>
        </p:nvCxnSpPr>
        <p:spPr bwMode="auto">
          <a:xfrm rot="10800000" flipH="1">
            <a:off x="5751871" y="3629292"/>
            <a:ext cx="1366684" cy="1317127"/>
          </a:xfrm>
          <a:prstGeom prst="straightConnector1">
            <a:avLst/>
          </a:prstGeom>
          <a:noFill/>
          <a:ln w="9525" cap="flat" cmpd="sng">
            <a:solidFill>
              <a:srgbClr val="212121"/>
            </a:solidFill>
            <a:prstDash val="solid"/>
            <a:round/>
            <a:headEnd type="none" w="sm" len="sm"/>
            <a:tailEnd type="triangle" w="med" len="med"/>
          </a:ln>
        </p:spPr>
      </p:cxnSp>
      <p:sp>
        <p:nvSpPr>
          <p:cNvPr id="1050345060" name="Google Shape;2714;p241"/>
          <p:cNvSpPr txBox="1"/>
          <p:nvPr/>
        </p:nvSpPr>
        <p:spPr bwMode="auto">
          <a:xfrm>
            <a:off x="7202180" y="3029128"/>
            <a:ext cx="269403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Arial"/>
                <a:ea typeface="Arial"/>
                <a:cs typeface="Arial"/>
              </a:rPr>
              <a:t>AI powered relational database adjusting data relationships on update process.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2008025" name="Google Shape;2720;p242"/>
          <p:cNvSpPr/>
          <p:nvPr/>
        </p:nvSpPr>
        <p:spPr bwMode="auto">
          <a:xfrm>
            <a:off x="4848507" y="6119721"/>
            <a:ext cx="7343493" cy="72638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675992114" name="Google Shape;2721;p242"/>
          <p:cNvSpPr txBox="1"/>
          <p:nvPr>
            <p:ph type="body" idx="1"/>
          </p:nvPr>
        </p:nvSpPr>
        <p:spPr bwMode="auto">
          <a:xfrm>
            <a:off x="38904" y="1847597"/>
            <a:ext cx="4274221" cy="2000548"/>
          </a:xfrm>
          <a:prstGeom prst="rect">
            <a:avLst/>
          </a:prstGeom>
          <a:noFill/>
          <a:ln>
            <a:noFill/>
          </a:ln>
        </p:spPr>
        <p:txBody>
          <a:bodyPr spcFirstLastPara="1" wrap="square" lIns="0" tIns="0" rIns="0" bIns="0" anchor="t" anchorCtr="0">
            <a:spAutoFit/>
          </a:bodyPr>
          <a:lstStyle/>
          <a:p>
            <a:pPr marL="571500" lvl="0" indent="-342900" algn="l" rtl="0">
              <a:lnSpc>
                <a:spcPct val="100000"/>
              </a:lnSpc>
              <a:spcBef>
                <a:spcPts val="2400"/>
              </a:spcBef>
              <a:spcAft>
                <a:spcPts val="0"/>
              </a:spcAft>
              <a:buSzPts val="1800"/>
              <a:buFont typeface="Arial"/>
              <a:buChar char="•"/>
              <a:defRPr/>
            </a:pPr>
            <a:r>
              <a:rPr lang="en-US" b="0">
                <a:latin typeface="Montserrat"/>
                <a:ea typeface="Montserrat"/>
                <a:cs typeface="Montserrat"/>
              </a:rPr>
              <a:t>Home Office is already a significant player in the Vacation Rental Market</a:t>
            </a:r>
            <a:endParaRPr/>
          </a:p>
          <a:p>
            <a:pPr marL="571500" lvl="0" indent="-342900" algn="l" rtl="0">
              <a:lnSpc>
                <a:spcPct val="100000"/>
              </a:lnSpc>
              <a:spcBef>
                <a:spcPts val="2400"/>
              </a:spcBef>
              <a:spcAft>
                <a:spcPts val="0"/>
              </a:spcAft>
              <a:buSzPts val="1800"/>
              <a:buFont typeface="Arial"/>
              <a:buChar char="•"/>
              <a:defRPr/>
            </a:pPr>
            <a:r>
              <a:rPr lang="en-US" b="0">
                <a:latin typeface="Montserrat"/>
                <a:ea typeface="Montserrat"/>
                <a:cs typeface="Montserrat"/>
              </a:rPr>
              <a:t>Worskpace will be a key differentiator </a:t>
            </a:r>
            <a:endParaRPr/>
          </a:p>
        </p:txBody>
      </p:sp>
      <p:sp>
        <p:nvSpPr>
          <p:cNvPr id="948227099" name="Google Shape;2722;p242"/>
          <p:cNvSpPr txBox="1"/>
          <p:nvPr>
            <p:ph type="sldNum" idx="12"/>
          </p:nvPr>
        </p:nvSpPr>
        <p:spPr bwMode="auto">
          <a:xfrm>
            <a:off x="623887" y="6380973"/>
            <a:ext cx="555300" cy="2820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latin typeface="Montserrat"/>
                <a:ea typeface="Montserrat"/>
                <a:cs typeface="Montserrat"/>
              </a:rPr>
              <a:t>‹#›</a:t>
            </a:fld>
            <a:endParaRPr>
              <a:latin typeface="Montserrat"/>
              <a:ea typeface="Montserrat"/>
              <a:cs typeface="Montserrat"/>
            </a:endParaRPr>
          </a:p>
        </p:txBody>
      </p:sp>
      <p:sp>
        <p:nvSpPr>
          <p:cNvPr id="1513420641" name="Google Shape;2723;p242"/>
          <p:cNvSpPr txBox="1"/>
          <p:nvPr>
            <p:ph type="title"/>
          </p:nvPr>
        </p:nvSpPr>
        <p:spPr bwMode="auto">
          <a:xfrm>
            <a:off x="516087" y="296213"/>
            <a:ext cx="3037800" cy="13295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3200"/>
              <a:buNone/>
              <a:defRPr/>
            </a:pPr>
            <a:r>
              <a:rPr lang="en-US">
                <a:latin typeface="Montserrat"/>
                <a:ea typeface="Montserrat"/>
                <a:cs typeface="Montserrat"/>
              </a:rPr>
              <a:t>The rise of the Vacation Office</a:t>
            </a:r>
            <a:endParaRPr/>
          </a:p>
        </p:txBody>
      </p:sp>
      <p:cxnSp>
        <p:nvCxnSpPr>
          <p:cNvPr id="2115873435" name="Google Shape;2724;p242"/>
          <p:cNvCxnSpPr/>
          <p:nvPr/>
        </p:nvCxnSpPr>
        <p:spPr bwMode="auto">
          <a:xfrm rot="10800000" flipH="1">
            <a:off x="4826956" y="1078398"/>
            <a:ext cx="4883378" cy="4142341"/>
          </a:xfrm>
          <a:prstGeom prst="straightConnector1">
            <a:avLst/>
          </a:prstGeom>
          <a:noFill/>
          <a:ln w="9525" cap="flat" cmpd="sng">
            <a:solidFill>
              <a:srgbClr val="FF0000"/>
            </a:solidFill>
            <a:prstDash val="lgDash"/>
            <a:round/>
            <a:headEnd type="none" w="sm" len="sm"/>
            <a:tailEnd type="none" w="sm" len="sm"/>
          </a:ln>
        </p:spPr>
      </p:cxnSp>
      <p:cxnSp>
        <p:nvCxnSpPr>
          <p:cNvPr id="1231394128" name="Google Shape;2725;p242"/>
          <p:cNvCxnSpPr>
            <a:stCxn id="673719430" idx="7"/>
          </p:cNvCxnSpPr>
          <p:nvPr/>
        </p:nvCxnSpPr>
        <p:spPr bwMode="auto">
          <a:xfrm rot="10800000" flipH="1">
            <a:off x="4933851" y="3687438"/>
            <a:ext cx="6223500" cy="1515600"/>
          </a:xfrm>
          <a:prstGeom prst="straightConnector1">
            <a:avLst/>
          </a:prstGeom>
          <a:noFill/>
          <a:ln w="9525" cap="flat" cmpd="sng">
            <a:solidFill>
              <a:schemeClr val="dk2"/>
            </a:solidFill>
            <a:prstDash val="dash"/>
            <a:round/>
            <a:headEnd type="none" w="sm" len="sm"/>
            <a:tailEnd type="none" w="sm" len="sm"/>
          </a:ln>
        </p:spPr>
      </p:cxnSp>
      <p:sp>
        <p:nvSpPr>
          <p:cNvPr id="1820498612" name="Google Shape;2727;p242"/>
          <p:cNvSpPr txBox="1"/>
          <p:nvPr/>
        </p:nvSpPr>
        <p:spPr bwMode="auto">
          <a:xfrm>
            <a:off x="10111155" y="5220739"/>
            <a:ext cx="19729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Leisure</a:t>
            </a:r>
            <a:endParaRPr/>
          </a:p>
        </p:txBody>
      </p:sp>
      <p:sp>
        <p:nvSpPr>
          <p:cNvPr id="2119747757" name="Google Shape;2728;p242"/>
          <p:cNvSpPr txBox="1"/>
          <p:nvPr/>
        </p:nvSpPr>
        <p:spPr bwMode="auto">
          <a:xfrm>
            <a:off x="6362480" y="207902"/>
            <a:ext cx="19729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a:solidFill>
                  <a:schemeClr val="dk1"/>
                </a:solidFill>
                <a:latin typeface="Montserrat"/>
                <a:ea typeface="Montserrat"/>
                <a:cs typeface="Montserrat"/>
              </a:rPr>
              <a:t>100% Current Office Space</a:t>
            </a:r>
            <a:endParaRPr/>
          </a:p>
        </p:txBody>
      </p:sp>
      <p:cxnSp>
        <p:nvCxnSpPr>
          <p:cNvPr id="1427465529" name="Google Shape;2729;p242"/>
          <p:cNvCxnSpPr/>
          <p:nvPr/>
        </p:nvCxnSpPr>
        <p:spPr bwMode="auto">
          <a:xfrm>
            <a:off x="6362480" y="939312"/>
            <a:ext cx="0" cy="2926080"/>
          </a:xfrm>
          <a:prstGeom prst="straightConnector1">
            <a:avLst/>
          </a:prstGeom>
          <a:noFill/>
          <a:ln w="9525" cap="flat" cmpd="sng">
            <a:solidFill>
              <a:srgbClr val="7F7F7F"/>
            </a:solidFill>
            <a:prstDash val="solid"/>
            <a:round/>
            <a:headEnd type="none" w="sm" len="sm"/>
            <a:tailEnd type="none" w="sm" len="sm"/>
          </a:ln>
        </p:spPr>
      </p:cxnSp>
      <p:sp>
        <p:nvSpPr>
          <p:cNvPr id="1032184854" name="Google Shape;2730;p242"/>
          <p:cNvSpPr txBox="1"/>
          <p:nvPr/>
        </p:nvSpPr>
        <p:spPr bwMode="auto">
          <a:xfrm>
            <a:off x="4892031" y="1208436"/>
            <a:ext cx="1972903"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600" b="1">
                <a:solidFill>
                  <a:schemeClr val="dk1"/>
                </a:solidFill>
                <a:latin typeface="Montserrat"/>
                <a:ea typeface="Montserrat"/>
                <a:cs typeface="Montserrat"/>
              </a:rPr>
              <a:t>Traditional</a:t>
            </a:r>
            <a:endParaRPr/>
          </a:p>
          <a:p>
            <a:pPr marL="0" marR="0" lvl="0" indent="0" algn="l" rtl="0">
              <a:spcBef>
                <a:spcPts val="0"/>
              </a:spcBef>
              <a:spcAft>
                <a:spcPts val="0"/>
              </a:spcAft>
              <a:buNone/>
              <a:defRPr/>
            </a:pPr>
            <a:r>
              <a:rPr lang="en-US" sz="1600" b="1">
                <a:solidFill>
                  <a:schemeClr val="dk1"/>
                </a:solidFill>
                <a:latin typeface="Montserrat"/>
                <a:ea typeface="Montserrat"/>
                <a:cs typeface="Montserrat"/>
              </a:rPr>
              <a:t>Office</a:t>
            </a:r>
            <a:endParaRPr/>
          </a:p>
        </p:txBody>
      </p:sp>
      <p:sp>
        <p:nvSpPr>
          <p:cNvPr id="566057134" name="Google Shape;2731;p242"/>
          <p:cNvSpPr txBox="1"/>
          <p:nvPr/>
        </p:nvSpPr>
        <p:spPr bwMode="auto">
          <a:xfrm>
            <a:off x="7089405" y="1190901"/>
            <a:ext cx="19729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a:solidFill>
                  <a:schemeClr val="dk1"/>
                </a:solidFill>
                <a:latin typeface="Montserrat"/>
                <a:ea typeface="Montserrat"/>
                <a:cs typeface="Montserrat"/>
              </a:rPr>
              <a:t>Home </a:t>
            </a:r>
            <a:endParaRPr/>
          </a:p>
          <a:p>
            <a:pPr marL="0" marR="0" lvl="0" indent="0" algn="l" rtl="0">
              <a:spcBef>
                <a:spcPts val="0"/>
              </a:spcBef>
              <a:spcAft>
                <a:spcPts val="0"/>
              </a:spcAft>
              <a:buNone/>
              <a:defRPr/>
            </a:pPr>
            <a:r>
              <a:rPr lang="en-US" sz="1400" b="1">
                <a:solidFill>
                  <a:schemeClr val="dk1"/>
                </a:solidFill>
                <a:latin typeface="Montserrat"/>
                <a:ea typeface="Montserrat"/>
                <a:cs typeface="Montserrat"/>
              </a:rPr>
              <a:t>Office</a:t>
            </a:r>
            <a:endParaRPr/>
          </a:p>
        </p:txBody>
      </p:sp>
      <p:cxnSp>
        <p:nvCxnSpPr>
          <p:cNvPr id="25048266" name="Google Shape;2732;p242"/>
          <p:cNvCxnSpPr/>
          <p:nvPr/>
        </p:nvCxnSpPr>
        <p:spPr bwMode="auto">
          <a:xfrm>
            <a:off x="6946147" y="961444"/>
            <a:ext cx="0" cy="2377440"/>
          </a:xfrm>
          <a:prstGeom prst="straightConnector1">
            <a:avLst/>
          </a:prstGeom>
          <a:noFill/>
          <a:ln w="9525" cap="flat" cmpd="sng">
            <a:solidFill>
              <a:srgbClr val="7F7F7F"/>
            </a:solidFill>
            <a:prstDash val="solid"/>
            <a:round/>
            <a:headEnd type="none" w="sm" len="sm"/>
            <a:tailEnd type="none" w="sm" len="sm"/>
          </a:ln>
        </p:spPr>
      </p:cxnSp>
      <p:sp>
        <p:nvSpPr>
          <p:cNvPr id="1886423310" name="Google Shape;2733;p242"/>
          <p:cNvSpPr txBox="1"/>
          <p:nvPr/>
        </p:nvSpPr>
        <p:spPr bwMode="auto">
          <a:xfrm rot="-5400000">
            <a:off x="5662548" y="1229741"/>
            <a:ext cx="197290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a:solidFill>
                  <a:schemeClr val="dk1"/>
                </a:solidFill>
                <a:latin typeface="Montserrat"/>
                <a:ea typeface="Montserrat"/>
                <a:cs typeface="Montserrat"/>
              </a:rPr>
              <a:t>Co-working</a:t>
            </a:r>
            <a:endParaRPr/>
          </a:p>
        </p:txBody>
      </p:sp>
      <p:cxnSp>
        <p:nvCxnSpPr>
          <p:cNvPr id="1145874383" name="Google Shape;2734;p242"/>
          <p:cNvCxnSpPr/>
          <p:nvPr/>
        </p:nvCxnSpPr>
        <p:spPr bwMode="auto">
          <a:xfrm rot="10800000">
            <a:off x="7145343" y="4684797"/>
            <a:ext cx="4023360" cy="0"/>
          </a:xfrm>
          <a:prstGeom prst="straightConnector1">
            <a:avLst/>
          </a:prstGeom>
          <a:noFill/>
          <a:ln w="9525" cap="flat" cmpd="sng">
            <a:solidFill>
              <a:srgbClr val="7F7F7F"/>
            </a:solidFill>
            <a:prstDash val="solid"/>
            <a:round/>
            <a:headEnd type="none" w="sm" len="sm"/>
            <a:tailEnd type="none" w="sm" len="sm"/>
          </a:ln>
        </p:spPr>
      </p:cxnSp>
      <p:sp>
        <p:nvSpPr>
          <p:cNvPr id="1716746431" name="Google Shape;2735;p242"/>
          <p:cNvSpPr txBox="1"/>
          <p:nvPr/>
        </p:nvSpPr>
        <p:spPr bwMode="auto">
          <a:xfrm>
            <a:off x="9529106" y="4247880"/>
            <a:ext cx="1535413"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r>
              <a:rPr lang="en-US" sz="1600" b="1">
                <a:solidFill>
                  <a:schemeClr val="dk1"/>
                </a:solidFill>
                <a:latin typeface="Montserrat"/>
                <a:ea typeface="Montserrat"/>
                <a:cs typeface="Montserrat"/>
              </a:rPr>
              <a:t>Hotels</a:t>
            </a:r>
            <a:endParaRPr/>
          </a:p>
        </p:txBody>
      </p:sp>
      <p:sp>
        <p:nvSpPr>
          <p:cNvPr id="5343072" name="Google Shape;2736;p242"/>
          <p:cNvSpPr txBox="1"/>
          <p:nvPr/>
        </p:nvSpPr>
        <p:spPr bwMode="auto">
          <a:xfrm>
            <a:off x="4973244" y="5266777"/>
            <a:ext cx="19729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Work</a:t>
            </a:r>
            <a:endParaRPr/>
          </a:p>
        </p:txBody>
      </p:sp>
      <p:sp>
        <p:nvSpPr>
          <p:cNvPr id="1410913899" name="Google Shape;2737;p242"/>
          <p:cNvSpPr txBox="1"/>
          <p:nvPr/>
        </p:nvSpPr>
        <p:spPr bwMode="auto">
          <a:xfrm>
            <a:off x="8154512" y="4855099"/>
            <a:ext cx="291000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spcBef>
                <a:spcPts val="0"/>
              </a:spcBef>
              <a:spcAft>
                <a:spcPts val="0"/>
              </a:spcAft>
              <a:buNone/>
              <a:defRPr/>
            </a:pPr>
            <a:r>
              <a:rPr lang="en-US" sz="1600" b="1">
                <a:solidFill>
                  <a:schemeClr val="dk1"/>
                </a:solidFill>
                <a:latin typeface="Montserrat"/>
                <a:ea typeface="Montserrat"/>
                <a:cs typeface="Montserrat"/>
              </a:rPr>
              <a:t>Vacation Rentals</a:t>
            </a:r>
            <a:endParaRPr/>
          </a:p>
        </p:txBody>
      </p:sp>
      <p:cxnSp>
        <p:nvCxnSpPr>
          <p:cNvPr id="2116530185" name="Google Shape;2738;p242"/>
          <p:cNvCxnSpPr>
            <a:endCxn id="673719430" idx="3"/>
          </p:cNvCxnSpPr>
          <p:nvPr/>
        </p:nvCxnSpPr>
        <p:spPr bwMode="auto">
          <a:xfrm rot="10800000" flipH="1">
            <a:off x="3210064" y="5330516"/>
            <a:ext cx="1553100" cy="729900"/>
          </a:xfrm>
          <a:prstGeom prst="straightConnector1">
            <a:avLst/>
          </a:prstGeom>
          <a:noFill/>
          <a:ln w="9525" cap="flat" cmpd="sng">
            <a:solidFill>
              <a:srgbClr val="BFBFBF"/>
            </a:solidFill>
            <a:prstDash val="solid"/>
            <a:round/>
            <a:headEnd type="none" w="lg" len="lg"/>
            <a:tailEnd type="triangle" w="lg" len="lg"/>
          </a:ln>
        </p:spPr>
      </p:cxnSp>
      <p:sp>
        <p:nvSpPr>
          <p:cNvPr id="778839803" name="Google Shape;2739;p242"/>
          <p:cNvSpPr txBox="1"/>
          <p:nvPr/>
        </p:nvSpPr>
        <p:spPr bwMode="auto">
          <a:xfrm>
            <a:off x="1096553" y="6060308"/>
            <a:ext cx="363126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b="1">
                <a:solidFill>
                  <a:schemeClr val="dk1"/>
                </a:solidFill>
                <a:latin typeface="Montserrat"/>
                <a:ea typeface="Montserrat"/>
                <a:cs typeface="Montserrat"/>
              </a:rPr>
              <a:t>Work While Travel (WWT)</a:t>
            </a:r>
            <a:endParaRPr/>
          </a:p>
          <a:p>
            <a:pPr marL="0" marR="0" lvl="0" indent="0" algn="ctr" rtl="0">
              <a:spcBef>
                <a:spcPts val="0"/>
              </a:spcBef>
              <a:spcAft>
                <a:spcPts val="0"/>
              </a:spcAft>
              <a:buNone/>
              <a:defRPr/>
            </a:pPr>
            <a:r>
              <a:rPr lang="en-US" sz="1200">
                <a:solidFill>
                  <a:schemeClr val="dk1"/>
                </a:solidFill>
                <a:latin typeface="Montserrat"/>
                <a:ea typeface="Montserrat"/>
                <a:cs typeface="Montserrat"/>
              </a:rPr>
              <a:t>Full Time Working = 100%</a:t>
            </a:r>
            <a:endParaRPr/>
          </a:p>
        </p:txBody>
      </p:sp>
      <p:sp>
        <p:nvSpPr>
          <p:cNvPr id="1915946023" name="Google Shape;2740;p242"/>
          <p:cNvSpPr txBox="1"/>
          <p:nvPr/>
        </p:nvSpPr>
        <p:spPr bwMode="auto">
          <a:xfrm>
            <a:off x="7131953" y="5475024"/>
            <a:ext cx="189827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b="1">
                <a:solidFill>
                  <a:schemeClr val="dk1"/>
                </a:solidFill>
                <a:latin typeface="Montserrat"/>
                <a:ea typeface="Montserrat"/>
                <a:cs typeface="Montserrat"/>
              </a:rPr>
              <a:t>50% WWT </a:t>
            </a:r>
            <a:endParaRPr/>
          </a:p>
        </p:txBody>
      </p:sp>
      <p:sp>
        <p:nvSpPr>
          <p:cNvPr id="673719430" name="Google Shape;2726;p242"/>
          <p:cNvSpPr/>
          <p:nvPr/>
        </p:nvSpPr>
        <p:spPr bwMode="auto">
          <a:xfrm>
            <a:off x="4727814" y="5176637"/>
            <a:ext cx="241387" cy="18028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Montserrat"/>
              <a:ea typeface="Montserrat"/>
              <a:cs typeface="Montserrat"/>
            </a:endParaRPr>
          </a:p>
        </p:txBody>
      </p:sp>
      <p:sp>
        <p:nvSpPr>
          <p:cNvPr id="1713934981" name="Google Shape;2741;p242"/>
          <p:cNvSpPr txBox="1"/>
          <p:nvPr/>
        </p:nvSpPr>
        <p:spPr bwMode="auto">
          <a:xfrm>
            <a:off x="10547826" y="5432996"/>
            <a:ext cx="1350824"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200">
                <a:solidFill>
                  <a:schemeClr val="dk1"/>
                </a:solidFill>
                <a:latin typeface="Montserrat"/>
                <a:ea typeface="Montserrat"/>
                <a:cs typeface="Montserrat"/>
              </a:rPr>
              <a:t>0% WWT</a:t>
            </a:r>
            <a:endParaRPr/>
          </a:p>
        </p:txBody>
      </p:sp>
      <p:sp>
        <p:nvSpPr>
          <p:cNvPr id="751257453" name="Google Shape;2742;p242"/>
          <p:cNvSpPr txBox="1"/>
          <p:nvPr/>
        </p:nvSpPr>
        <p:spPr bwMode="auto">
          <a:xfrm>
            <a:off x="6760180" y="6385452"/>
            <a:ext cx="59003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Montserrat"/>
                <a:ea typeface="Montserrat"/>
                <a:cs typeface="Montserrat"/>
              </a:rPr>
              <a:t>*Chart AREA = % Time</a:t>
            </a:r>
            <a:endParaRPr/>
          </a:p>
        </p:txBody>
      </p:sp>
      <p:cxnSp>
        <p:nvCxnSpPr>
          <p:cNvPr id="1854731301" name="Google Shape;2743;p242"/>
          <p:cNvCxnSpPr/>
          <p:nvPr/>
        </p:nvCxnSpPr>
        <p:spPr bwMode="auto">
          <a:xfrm>
            <a:off x="8001790" y="5163282"/>
            <a:ext cx="0" cy="255588"/>
          </a:xfrm>
          <a:prstGeom prst="straightConnector1">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cxnSp>
      <p:sp>
        <p:nvSpPr>
          <p:cNvPr id="954511904" name="Google Shape;2744;p242"/>
          <p:cNvSpPr txBox="1"/>
          <p:nvPr/>
        </p:nvSpPr>
        <p:spPr bwMode="auto">
          <a:xfrm rot="-5400000">
            <a:off x="3577656" y="1855419"/>
            <a:ext cx="197290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800">
                <a:solidFill>
                  <a:schemeClr val="dk1"/>
                </a:solidFill>
                <a:latin typeface="Montserrat"/>
                <a:ea typeface="Montserrat"/>
                <a:cs typeface="Montserrat"/>
              </a:rPr>
              <a:t>% of People</a:t>
            </a:r>
            <a:endParaRPr/>
          </a:p>
        </p:txBody>
      </p:sp>
      <p:sp>
        <p:nvSpPr>
          <p:cNvPr id="767242860" name="Google Shape;2745;p242"/>
          <p:cNvSpPr txBox="1"/>
          <p:nvPr/>
        </p:nvSpPr>
        <p:spPr bwMode="auto">
          <a:xfrm>
            <a:off x="11259635" y="4047156"/>
            <a:ext cx="132413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a:solidFill>
                  <a:schemeClr val="dk1"/>
                </a:solidFill>
                <a:latin typeface="Montserrat"/>
                <a:ea typeface="Montserrat"/>
                <a:cs typeface="Montserrat"/>
              </a:rPr>
              <a:t>100% Current Vacation</a:t>
            </a:r>
            <a:endParaRPr/>
          </a:p>
          <a:p>
            <a:pPr marL="0" marR="0" lvl="0" indent="0" algn="l" rtl="0">
              <a:spcBef>
                <a:spcPts val="0"/>
              </a:spcBef>
              <a:spcAft>
                <a:spcPts val="0"/>
              </a:spcAft>
              <a:buNone/>
              <a:defRPr/>
            </a:pPr>
            <a:r>
              <a:rPr lang="en-US" sz="1400">
                <a:solidFill>
                  <a:schemeClr val="dk1"/>
                </a:solidFill>
                <a:latin typeface="Montserrat"/>
                <a:ea typeface="Montserrat"/>
                <a:cs typeface="Montserrat"/>
              </a:rPr>
              <a:t>Market</a:t>
            </a:r>
            <a:endParaRPr/>
          </a:p>
        </p:txBody>
      </p:sp>
      <p:sp>
        <p:nvSpPr>
          <p:cNvPr id="792701675" name="Google Shape;2746;p242"/>
          <p:cNvSpPr/>
          <p:nvPr/>
        </p:nvSpPr>
        <p:spPr bwMode="auto">
          <a:xfrm>
            <a:off x="11117528" y="3687452"/>
            <a:ext cx="102351" cy="1579321"/>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b="1">
              <a:solidFill>
                <a:schemeClr val="dk1"/>
              </a:solidFill>
              <a:latin typeface="Arial"/>
              <a:ea typeface="Arial"/>
              <a:cs typeface="Arial"/>
            </a:endParaRPr>
          </a:p>
        </p:txBody>
      </p:sp>
      <p:sp>
        <p:nvSpPr>
          <p:cNvPr id="1894516794" name="Google Shape;2747;p242"/>
          <p:cNvSpPr/>
          <p:nvPr/>
        </p:nvSpPr>
        <p:spPr bwMode="auto">
          <a:xfrm rot="5400000" flipH="1">
            <a:off x="7155837" y="-1502638"/>
            <a:ext cx="224208" cy="4927299"/>
          </a:xfrm>
          <a:prstGeom prst="rightBrace">
            <a:avLst>
              <a:gd name="adj1" fmla="val 8333"/>
              <a:gd name="adj2" fmla="val 50000"/>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b="1">
              <a:solidFill>
                <a:schemeClr val="dk1"/>
              </a:solidFill>
              <a:latin typeface="Arial"/>
              <a:ea typeface="Arial"/>
              <a:cs typeface="Arial"/>
            </a:endParaRPr>
          </a:p>
        </p:txBody>
      </p:sp>
      <p:pic>
        <p:nvPicPr>
          <p:cNvPr id="590489188" name="Google Shape;2748;p242" descr="preencoded.png"/>
          <p:cNvPicPr/>
          <p:nvPr/>
        </p:nvPicPr>
        <p:blipFill>
          <a:blip r:embed="rId3">
            <a:alphaModFix/>
          </a:blip>
          <a:srcRect l="0" t="0" r="0" b="0"/>
          <a:stretch/>
        </p:blipFill>
        <p:spPr bwMode="auto">
          <a:xfrm>
            <a:off x="10880522" y="6380973"/>
            <a:ext cx="1001729" cy="252474"/>
          </a:xfrm>
          <a:prstGeom prst="rect">
            <a:avLst/>
          </a:prstGeom>
          <a:solidFill>
            <a:schemeClr val="lt1"/>
          </a:solidFill>
          <a:ln>
            <a:noFill/>
          </a:ln>
        </p:spPr>
      </p:pic>
      <p:cxnSp>
        <p:nvCxnSpPr>
          <p:cNvPr id="1092211403" name="Google Shape;2749;p242"/>
          <p:cNvCxnSpPr>
            <a:stCxn id="673719430" idx="7"/>
            <a:endCxn id="673719430" idx="6"/>
          </p:cNvCxnSpPr>
          <p:nvPr/>
        </p:nvCxnSpPr>
        <p:spPr bwMode="auto">
          <a:xfrm>
            <a:off x="4933851" y="5203038"/>
            <a:ext cx="35400" cy="63600"/>
          </a:xfrm>
          <a:prstGeom prst="straightConnector1">
            <a:avLst/>
          </a:prstGeom>
          <a:noFill/>
          <a:ln w="9525" cap="flat" cmpd="sng">
            <a:solidFill>
              <a:schemeClr val="accent1"/>
            </a:solidFill>
            <a:prstDash val="solid"/>
            <a:round/>
            <a:headEnd type="none" w="sm" len="sm"/>
            <a:tailEnd type="none" w="sm" len="sm"/>
          </a:ln>
        </p:spPr>
      </p:cxnSp>
      <p:sp>
        <p:nvSpPr>
          <p:cNvPr id="965917978" name="Google Shape;2750;p242"/>
          <p:cNvSpPr/>
          <p:nvPr/>
        </p:nvSpPr>
        <p:spPr bwMode="auto">
          <a:xfrm>
            <a:off x="5022209" y="4710961"/>
            <a:ext cx="964570" cy="1047891"/>
          </a:xfrm>
          <a:prstGeom prst="arc">
            <a:avLst>
              <a:gd name="adj1" fmla="val 16200000"/>
              <a:gd name="adj2" fmla="val 18060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dk1"/>
              </a:solidFill>
              <a:latin typeface="Arial"/>
              <a:ea typeface="Arial"/>
              <a:cs typeface="Arial"/>
            </a:endParaRPr>
          </a:p>
        </p:txBody>
      </p:sp>
      <p:sp>
        <p:nvSpPr>
          <p:cNvPr id="1060556712" name="Google Shape;2751;p242"/>
          <p:cNvSpPr/>
          <p:nvPr/>
        </p:nvSpPr>
        <p:spPr bwMode="auto">
          <a:xfrm>
            <a:off x="5463172" y="4293341"/>
            <a:ext cx="1200283" cy="1844077"/>
          </a:xfrm>
          <a:prstGeom prst="arc">
            <a:avLst>
              <a:gd name="adj1" fmla="val 16200000"/>
              <a:gd name="adj2" fmla="val 180609"/>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dk1"/>
              </a:solidFill>
              <a:latin typeface="Arial"/>
              <a:ea typeface="Arial"/>
              <a:cs typeface="Arial"/>
            </a:endParaRPr>
          </a:p>
        </p:txBody>
      </p:sp>
      <p:cxnSp>
        <p:nvCxnSpPr>
          <p:cNvPr id="1686827286" name="Google Shape;2752;p242"/>
          <p:cNvCxnSpPr>
            <a:stCxn id="673719430" idx="0"/>
          </p:cNvCxnSpPr>
          <p:nvPr/>
        </p:nvCxnSpPr>
        <p:spPr bwMode="auto">
          <a:xfrm rot="10800000" flipH="1">
            <a:off x="4848507" y="27737"/>
            <a:ext cx="6133500" cy="5148900"/>
          </a:xfrm>
          <a:prstGeom prst="straightConnector1">
            <a:avLst/>
          </a:prstGeom>
          <a:noFill/>
          <a:ln w="25400"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cxnSp>
      <p:cxnSp>
        <p:nvCxnSpPr>
          <p:cNvPr id="494121971" name="Google Shape;2753;p242"/>
          <p:cNvCxnSpPr>
            <a:stCxn id="673719430" idx="6"/>
            <a:endCxn id="1820498612" idx="0"/>
          </p:cNvCxnSpPr>
          <p:nvPr/>
        </p:nvCxnSpPr>
        <p:spPr bwMode="auto">
          <a:xfrm rot="10800000" flipH="1">
            <a:off x="4969201" y="5220877"/>
            <a:ext cx="6128399" cy="45900"/>
          </a:xfrm>
          <a:prstGeom prst="straightConnector1">
            <a:avLst/>
          </a:prstGeom>
          <a:noFill/>
          <a:ln w="25400" cap="flat" cmpd="sng">
            <a:solidFill>
              <a:schemeClr val="dk2"/>
            </a:solidFill>
            <a:prstDash val="solid"/>
            <a:round/>
            <a:headEnd type="none" w="sm" len="sm"/>
            <a:tailEnd type="none" w="sm" len="sm"/>
          </a:ln>
          <a:effectLst>
            <a:outerShdw blurRad="40000" dist="20000" dir="5400000" rotWithShape="0">
              <a:srgbClr val="000000">
                <a:alpha val="37647"/>
              </a:srgbClr>
            </a:outerShdw>
          </a:effectLst>
        </p:spPr>
      </p:cxnSp>
      <p:cxnSp>
        <p:nvCxnSpPr>
          <p:cNvPr id="298995460" name="Google Shape;2754;p242"/>
          <p:cNvCxnSpPr>
            <a:endCxn id="1820498612" idx="0"/>
          </p:cNvCxnSpPr>
          <p:nvPr/>
        </p:nvCxnSpPr>
        <p:spPr bwMode="auto">
          <a:xfrm>
            <a:off x="11001907" y="11839"/>
            <a:ext cx="95700" cy="5208900"/>
          </a:xfrm>
          <a:prstGeom prst="straightConnector1">
            <a:avLst/>
          </a:prstGeom>
          <a:noFill/>
          <a:ln w="9525" cap="flat" cmpd="sng">
            <a:solidFill>
              <a:schemeClr val="dk2"/>
            </a:solidFill>
            <a:prstDash val="solid"/>
            <a:round/>
            <a:headEnd type="none" w="sm" len="sm"/>
            <a:tailEnd type="none" w="sm" len="sm"/>
          </a:ln>
        </p:spPr>
      </p:cxnSp>
      <p:sp>
        <p:nvSpPr>
          <p:cNvPr id="1134075573" name="Google Shape;2755;p242"/>
          <p:cNvSpPr/>
          <p:nvPr/>
        </p:nvSpPr>
        <p:spPr bwMode="auto">
          <a:xfrm>
            <a:off x="5973378" y="3648267"/>
            <a:ext cx="1593944" cy="2002967"/>
          </a:xfrm>
          <a:prstGeom prst="arc">
            <a:avLst>
              <a:gd name="adj1" fmla="val 16377453"/>
              <a:gd name="adj2" fmla="val 24372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dk1"/>
              </a:solidFill>
              <a:latin typeface="Arial"/>
              <a:ea typeface="Arial"/>
              <a:cs typeface="Arial"/>
            </a:endParaRPr>
          </a:p>
        </p:txBody>
      </p:sp>
      <p:sp>
        <p:nvSpPr>
          <p:cNvPr id="1749106787" name="Google Shape;2756;p242"/>
          <p:cNvSpPr/>
          <p:nvPr/>
        </p:nvSpPr>
        <p:spPr bwMode="auto">
          <a:xfrm>
            <a:off x="6698000" y="2993785"/>
            <a:ext cx="1593944" cy="2002967"/>
          </a:xfrm>
          <a:prstGeom prst="arc">
            <a:avLst>
              <a:gd name="adj1" fmla="val 16377453"/>
              <a:gd name="adj2" fmla="val 2437203"/>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dk1"/>
              </a:solidFill>
              <a:latin typeface="Arial"/>
              <a:ea typeface="Arial"/>
              <a:cs typeface="Arial"/>
            </a:endParaRPr>
          </a:p>
        </p:txBody>
      </p:sp>
      <p:sp>
        <p:nvSpPr>
          <p:cNvPr id="2057211841" name="Google Shape;2757;p242"/>
          <p:cNvSpPr txBox="1"/>
          <p:nvPr/>
        </p:nvSpPr>
        <p:spPr bwMode="auto">
          <a:xfrm rot="-1501576">
            <a:off x="6997949" y="2369511"/>
            <a:ext cx="4274221" cy="800219"/>
          </a:xfrm>
          <a:prstGeom prst="rect">
            <a:avLst/>
          </a:prstGeom>
          <a:noFill/>
          <a:ln>
            <a:noFill/>
          </a:ln>
        </p:spPr>
        <p:txBody>
          <a:bodyPr spcFirstLastPara="1" wrap="square" lIns="0" tIns="0" rIns="0" bIns="0" anchor="t" anchorCtr="0">
            <a:spAutoFit/>
          </a:bodyPr>
          <a:lstStyle/>
          <a:p>
            <a:pPr marL="228600" marR="0" lvl="0" indent="0" algn="l" rtl="0">
              <a:lnSpc>
                <a:spcPct val="100000"/>
              </a:lnSpc>
              <a:spcBef>
                <a:spcPts val="2400"/>
              </a:spcBef>
              <a:spcAft>
                <a:spcPts val="0"/>
              </a:spcAft>
              <a:buClr>
                <a:schemeClr val="dk1"/>
              </a:buClr>
              <a:buSzPts val="1800"/>
              <a:buFont typeface="Arial"/>
              <a:buNone/>
              <a:defRPr/>
            </a:pPr>
            <a:r>
              <a:rPr lang="en-US" sz="3200" b="1" i="0" u="none" strike="noStrike" cap="none">
                <a:solidFill>
                  <a:schemeClr val="dk2"/>
                </a:solidFill>
                <a:latin typeface="Montserrat"/>
                <a:ea typeface="Montserrat"/>
                <a:cs typeface="Montserrat"/>
              </a:rPr>
              <a:t>Market gap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1830104058" name="Google Shape;2762;p243"/>
          <p:cNvPicPr/>
          <p:nvPr/>
        </p:nvPicPr>
        <p:blipFill>
          <a:blip r:embed="rId3">
            <a:alphaModFix/>
          </a:blip>
          <a:srcRect l="0" t="0" r="0" b="0"/>
          <a:stretch/>
        </p:blipFill>
        <p:spPr bwMode="auto">
          <a:xfrm>
            <a:off x="0" y="491891"/>
            <a:ext cx="8809483" cy="5044877"/>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493364799" name="Google Shape;2767;p244"/>
          <p:cNvPicPr/>
          <p:nvPr/>
        </p:nvPicPr>
        <p:blipFill>
          <a:blip r:embed="rId3">
            <a:alphaModFix/>
          </a:blip>
          <a:srcRect l="0" t="0" r="0" b="0"/>
          <a:stretch/>
        </p:blipFill>
        <p:spPr bwMode="auto">
          <a:xfrm>
            <a:off x="358378" y="177777"/>
            <a:ext cx="8817104" cy="53116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993148847" name="Google Shape;2773;p245"/>
          <p:cNvSpPr txBox="1"/>
          <p:nvPr>
            <p:ph type="body" idx="1"/>
          </p:nvPr>
        </p:nvSpPr>
        <p:spPr bwMode="auto">
          <a:xfrm>
            <a:off x="6953310" y="4917628"/>
            <a:ext cx="924598" cy="722344"/>
          </a:xfrm>
          <a:prstGeom prst="rect">
            <a:avLst/>
          </a:prstGeom>
          <a:noFill/>
          <a:ln>
            <a:noFill/>
          </a:ln>
        </p:spPr>
        <p:txBody>
          <a:bodyPr spcFirstLastPara="1" wrap="square" lIns="0" tIns="0" rIns="0" bIns="0" anchor="ctr" anchorCtr="0">
            <a:noAutofit/>
          </a:bodyPr>
          <a:lstStyle/>
          <a:p>
            <a:pPr marL="457200" lvl="0" indent="-228600" algn="ctr" rtl="0">
              <a:lnSpc>
                <a:spcPct val="100000"/>
              </a:lnSpc>
              <a:spcBef>
                <a:spcPts val="0"/>
              </a:spcBef>
              <a:spcAft>
                <a:spcPts val="0"/>
              </a:spcAft>
              <a:buClr>
                <a:schemeClr val="dk2"/>
              </a:buClr>
              <a:buSzPts val="2800"/>
              <a:buNone/>
              <a:defRPr/>
            </a:pPr>
            <a:r>
              <a:rPr lang="en-US"/>
              <a:t>$B</a:t>
            </a:r>
            <a:endParaRPr/>
          </a:p>
        </p:txBody>
      </p:sp>
      <p:sp>
        <p:nvSpPr>
          <p:cNvPr id="1385673079" name="Google Shape;2774;p245"/>
          <p:cNvSpPr txBox="1"/>
          <p:nvPr>
            <p:ph type="body" idx="2"/>
          </p:nvPr>
        </p:nvSpPr>
        <p:spPr bwMode="auto">
          <a:xfrm>
            <a:off x="8729210" y="3646086"/>
            <a:ext cx="924598" cy="722344"/>
          </a:xfrm>
          <a:prstGeom prst="rect">
            <a:avLst/>
          </a:prstGeom>
          <a:noFill/>
          <a:ln>
            <a:noFill/>
          </a:ln>
        </p:spPr>
        <p:txBody>
          <a:bodyPr spcFirstLastPara="1" wrap="square" lIns="0" tIns="0" rIns="0" bIns="0" anchor="ctr" anchorCtr="0">
            <a:noAutofit/>
          </a:bodyPr>
          <a:lstStyle/>
          <a:p>
            <a:pPr marL="457200" lvl="0" indent="-228600" algn="ctr" rtl="0">
              <a:lnSpc>
                <a:spcPct val="100000"/>
              </a:lnSpc>
              <a:spcBef>
                <a:spcPts val="0"/>
              </a:spcBef>
              <a:spcAft>
                <a:spcPts val="0"/>
              </a:spcAft>
              <a:buClr>
                <a:schemeClr val="lt1"/>
              </a:buClr>
              <a:buSzPts val="2800"/>
              <a:buNone/>
              <a:defRPr/>
            </a:pPr>
            <a:r>
              <a:rPr lang="en-US">
                <a:latin typeface="Montserrat"/>
                <a:ea typeface="Montserrat"/>
                <a:cs typeface="Montserrat"/>
              </a:rPr>
              <a:t>$B</a:t>
            </a:r>
            <a:endParaRPr/>
          </a:p>
        </p:txBody>
      </p:sp>
      <p:sp>
        <p:nvSpPr>
          <p:cNvPr id="543736102" name="Google Shape;2775;p245"/>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386090453" name="Google Shape;2776;p245"/>
          <p:cNvSpPr txBox="1"/>
          <p:nvPr>
            <p:ph type="title"/>
          </p:nvPr>
        </p:nvSpPr>
        <p:spPr bwMode="auto">
          <a:xfrm>
            <a:off x="623887" y="939313"/>
            <a:ext cx="4894411" cy="4431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1800"/>
              <a:buNone/>
              <a:defRPr/>
            </a:pPr>
            <a:r>
              <a:rPr lang="en-US"/>
              <a:t>OPORTUNITY - 2021</a:t>
            </a:r>
            <a:endParaRPr/>
          </a:p>
        </p:txBody>
      </p:sp>
      <p:sp>
        <p:nvSpPr>
          <p:cNvPr id="2083494263" name="Google Shape;2777;p245"/>
          <p:cNvSpPr txBox="1"/>
          <p:nvPr>
            <p:ph type="body" idx="4"/>
          </p:nvPr>
        </p:nvSpPr>
        <p:spPr bwMode="auto">
          <a:xfrm>
            <a:off x="10705685" y="3725506"/>
            <a:ext cx="924598" cy="722344"/>
          </a:xfrm>
          <a:prstGeom prst="rect">
            <a:avLst/>
          </a:prstGeom>
          <a:noFill/>
          <a:ln>
            <a:noFill/>
          </a:ln>
        </p:spPr>
        <p:txBody>
          <a:bodyPr spcFirstLastPara="1" wrap="square" lIns="0" tIns="0" rIns="0" bIns="0" anchor="ctr" anchorCtr="0">
            <a:noAutofit/>
          </a:bodyPr>
          <a:lstStyle/>
          <a:p>
            <a:pPr marL="457200" lvl="0" indent="-228600" algn="ctr" rtl="0">
              <a:lnSpc>
                <a:spcPct val="100000"/>
              </a:lnSpc>
              <a:spcBef>
                <a:spcPts val="0"/>
              </a:spcBef>
              <a:spcAft>
                <a:spcPts val="0"/>
              </a:spcAft>
              <a:buClr>
                <a:schemeClr val="lt1"/>
              </a:buClr>
              <a:buSzPts val="3200"/>
              <a:buNone/>
              <a:defRPr/>
            </a:pPr>
            <a:r>
              <a:rPr lang="en-US"/>
              <a:t>$B</a:t>
            </a:r>
            <a:endParaRPr/>
          </a:p>
        </p:txBody>
      </p:sp>
      <p:sp>
        <p:nvSpPr>
          <p:cNvPr id="1062277575" name="Google Shape;2778;p245"/>
          <p:cNvSpPr txBox="1"/>
          <p:nvPr>
            <p:ph type="body" idx="7"/>
          </p:nvPr>
        </p:nvSpPr>
        <p:spPr bwMode="auto">
          <a:xfrm>
            <a:off x="242425" y="2158245"/>
            <a:ext cx="3981608" cy="830997"/>
          </a:xfrm>
          <a:prstGeom prst="rect">
            <a:avLst/>
          </a:prstGeom>
          <a:noFill/>
          <a:ln>
            <a:noFill/>
          </a:ln>
        </p:spPr>
        <p:txBody>
          <a:bodyPr spcFirstLastPara="1" wrap="square" lIns="0" tIns="0" rIns="0" bIns="0" anchor="ctr" anchorCtr="0">
            <a:spAutoFit/>
          </a:bodyPr>
          <a:lstStyle/>
          <a:p>
            <a:pPr marL="0" lvl="0" indent="0" algn="l" rtl="0">
              <a:lnSpc>
                <a:spcPct val="100000"/>
              </a:lnSpc>
              <a:spcBef>
                <a:spcPts val="0"/>
              </a:spcBef>
              <a:spcAft>
                <a:spcPts val="0"/>
              </a:spcAft>
              <a:buSzPts val="1800"/>
              <a:buNone/>
              <a:defRPr/>
            </a:pPr>
            <a:r>
              <a:rPr lang="en-US"/>
              <a:t>LEISURE ACCOMODATIONS</a:t>
            </a:r>
            <a:endParaRPr/>
          </a:p>
          <a:p>
            <a:pPr marL="0" lvl="0" indent="0" algn="l" rtl="0">
              <a:lnSpc>
                <a:spcPct val="100000"/>
              </a:lnSpc>
              <a:spcBef>
                <a:spcPts val="0"/>
              </a:spcBef>
              <a:spcAft>
                <a:spcPts val="0"/>
              </a:spcAft>
              <a:buSzPts val="1800"/>
              <a:buNone/>
              <a:defRPr/>
            </a:pPr>
            <a:r>
              <a:rPr lang="en-US" b="0"/>
              <a:t>11.3% CAGR</a:t>
            </a:r>
            <a:endParaRPr/>
          </a:p>
          <a:p>
            <a:pPr marL="0" lvl="0" indent="0" algn="l" rtl="0">
              <a:lnSpc>
                <a:spcPct val="100000"/>
              </a:lnSpc>
              <a:spcBef>
                <a:spcPts val="0"/>
              </a:spcBef>
              <a:spcAft>
                <a:spcPts val="0"/>
              </a:spcAft>
              <a:buSzPts val="1800"/>
              <a:buNone/>
              <a:defRPr/>
            </a:pPr>
            <a:r>
              <a:rPr lang="en-US" b="0"/>
              <a:t> </a:t>
            </a:r>
            <a:endParaRPr/>
          </a:p>
        </p:txBody>
      </p:sp>
      <p:sp>
        <p:nvSpPr>
          <p:cNvPr id="1075845273" name="Google Shape;2779;p245"/>
          <p:cNvSpPr txBox="1"/>
          <p:nvPr/>
        </p:nvSpPr>
        <p:spPr bwMode="auto">
          <a:xfrm>
            <a:off x="7290874" y="362394"/>
            <a:ext cx="924598"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dk2"/>
              </a:buClr>
              <a:buSzPts val="2800"/>
              <a:buFont typeface="Arial"/>
              <a:buNone/>
              <a:defRPr/>
            </a:pPr>
            <a:r>
              <a:rPr lang="en-US" sz="2800" b="1" i="0" u="none" strike="noStrike" cap="none">
                <a:solidFill>
                  <a:schemeClr val="dk2"/>
                </a:solidFill>
                <a:latin typeface="Montserrat Light"/>
                <a:ea typeface="Montserrat Light"/>
                <a:cs typeface="Montserrat Light"/>
              </a:rPr>
              <a:t>$B</a:t>
            </a:r>
            <a:endParaRPr sz="2800" b="1" i="0" u="none" strike="noStrike" cap="none">
              <a:solidFill>
                <a:schemeClr val="dk2"/>
              </a:solidFill>
              <a:latin typeface="Montserrat Light"/>
              <a:ea typeface="Montserrat Light"/>
              <a:cs typeface="Montserrat Light"/>
            </a:endParaRPr>
          </a:p>
        </p:txBody>
      </p:sp>
      <p:sp>
        <p:nvSpPr>
          <p:cNvPr id="320973629" name="Google Shape;2780;p245"/>
          <p:cNvSpPr txBox="1"/>
          <p:nvPr/>
        </p:nvSpPr>
        <p:spPr bwMode="auto">
          <a:xfrm>
            <a:off x="8739842" y="1139141"/>
            <a:ext cx="1733227"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lt1"/>
              </a:buClr>
              <a:buSzPts val="2800"/>
              <a:buFont typeface="Arial"/>
              <a:buNone/>
              <a:defRPr/>
            </a:pPr>
            <a:r>
              <a:rPr lang="en-US" sz="2800" b="1" i="0" u="none" strike="noStrike" cap="none">
                <a:solidFill>
                  <a:schemeClr val="lt1"/>
                </a:solidFill>
                <a:latin typeface="Montserrat"/>
                <a:ea typeface="Montserrat"/>
                <a:cs typeface="Montserrat"/>
              </a:rPr>
              <a:t>$632B</a:t>
            </a:r>
            <a:endParaRPr/>
          </a:p>
          <a:p>
            <a:pPr marL="457200" marR="0" lvl="0" indent="-228600" algn="ctr" rtl="0">
              <a:lnSpc>
                <a:spcPct val="100000"/>
              </a:lnSpc>
              <a:spcBef>
                <a:spcPts val="0"/>
              </a:spcBef>
              <a:spcAft>
                <a:spcPts val="0"/>
              </a:spcAft>
              <a:buClr>
                <a:schemeClr val="lt1"/>
              </a:buClr>
              <a:buSzPts val="2800"/>
              <a:buFont typeface="Arial"/>
              <a:buNone/>
              <a:defRPr/>
            </a:pPr>
            <a:r>
              <a:rPr lang="en-US" sz="2000" b="0" i="0" u="none" strike="noStrike" cap="none">
                <a:solidFill>
                  <a:schemeClr val="lt1"/>
                </a:solidFill>
                <a:latin typeface="Montserrat"/>
                <a:ea typeface="Montserrat"/>
                <a:cs typeface="Montserrat"/>
              </a:rPr>
              <a:t>11.3% CAGR</a:t>
            </a:r>
            <a:endParaRPr/>
          </a:p>
        </p:txBody>
      </p:sp>
      <p:sp>
        <p:nvSpPr>
          <p:cNvPr id="480621971" name="Google Shape;2781;p245"/>
          <p:cNvSpPr txBox="1"/>
          <p:nvPr/>
        </p:nvSpPr>
        <p:spPr bwMode="auto">
          <a:xfrm>
            <a:off x="10607713" y="2598049"/>
            <a:ext cx="924598" cy="722344"/>
          </a:xfrm>
          <a:prstGeom prst="rect">
            <a:avLst/>
          </a:prstGeom>
          <a:noFill/>
          <a:ln>
            <a:noFill/>
          </a:ln>
        </p:spPr>
        <p:txBody>
          <a:bodyPr spcFirstLastPara="1" wrap="square" lIns="0" tIns="0" rIns="0" bIns="0" anchor="ctr" anchorCtr="0">
            <a:noAutofit/>
          </a:bodyPr>
          <a:lstStyle/>
          <a:p>
            <a:pPr marL="457200" marR="0" lvl="0" indent="-228600" algn="ctr" rtl="0">
              <a:lnSpc>
                <a:spcPct val="100000"/>
              </a:lnSpc>
              <a:spcBef>
                <a:spcPts val="0"/>
              </a:spcBef>
              <a:spcAft>
                <a:spcPts val="0"/>
              </a:spcAft>
              <a:buClr>
                <a:schemeClr val="lt1"/>
              </a:buClr>
              <a:buSzPts val="3200"/>
              <a:buFont typeface="Arial"/>
              <a:buNone/>
              <a:defRPr/>
            </a:pPr>
            <a:r>
              <a:rPr lang="en-US" sz="3200" b="1" i="0" u="none" strike="noStrike" cap="none">
                <a:solidFill>
                  <a:schemeClr val="lt1"/>
                </a:solidFill>
                <a:latin typeface="Montserrat"/>
                <a:ea typeface="Montserrat"/>
                <a:cs typeface="Montserrat"/>
              </a:rPr>
              <a:t>$B</a:t>
            </a:r>
            <a:endParaRPr/>
          </a:p>
        </p:txBody>
      </p:sp>
      <p:cxnSp>
        <p:nvCxnSpPr>
          <p:cNvPr id="1360757005" name="Google Shape;2782;p245"/>
          <p:cNvCxnSpPr/>
          <p:nvPr/>
        </p:nvCxnSpPr>
        <p:spPr bwMode="auto">
          <a:xfrm>
            <a:off x="5225143" y="3483239"/>
            <a:ext cx="6966857" cy="0"/>
          </a:xfrm>
          <a:prstGeom prst="straightConnector1">
            <a:avLst/>
          </a:prstGeom>
          <a:noFill/>
          <a:ln w="9525" cap="flat" cmpd="sng">
            <a:solidFill>
              <a:srgbClr val="C7C7C7"/>
            </a:solidFill>
            <a:prstDash val="solid"/>
            <a:round/>
            <a:headEnd type="none" w="sm" len="sm"/>
            <a:tailEnd type="none" w="sm" len="sm"/>
          </a:ln>
        </p:spPr>
      </p:cxnSp>
      <p:sp>
        <p:nvSpPr>
          <p:cNvPr id="1421275879" name="Google Shape;2783;p245"/>
          <p:cNvSpPr txBox="1"/>
          <p:nvPr/>
        </p:nvSpPr>
        <p:spPr bwMode="auto">
          <a:xfrm>
            <a:off x="4587595" y="2119674"/>
            <a:ext cx="1311385" cy="722344"/>
          </a:xfrm>
          <a:prstGeom prst="rect">
            <a:avLst/>
          </a:prstGeom>
          <a:noFill/>
          <a:ln>
            <a:noFill/>
          </a:ln>
        </p:spPr>
        <p:txBody>
          <a:bodyPr spcFirstLastPara="1" wrap="square" lIns="0" tIns="0" rIns="0" bIns="0" anchor="ctr" anchorCtr="0">
            <a:noAutofit/>
          </a:bodyPr>
          <a:lstStyle/>
          <a:p>
            <a:pPr marL="457200" marR="0" lvl="0" indent="-228600" algn="r" rtl="0">
              <a:lnSpc>
                <a:spcPct val="100000"/>
              </a:lnSpc>
              <a:spcBef>
                <a:spcPts val="0"/>
              </a:spcBef>
              <a:spcAft>
                <a:spcPts val="0"/>
              </a:spcAft>
              <a:buClr>
                <a:schemeClr val="lt1"/>
              </a:buClr>
              <a:buSzPts val="2800"/>
              <a:buFont typeface="Arial"/>
              <a:buNone/>
              <a:defRPr/>
            </a:pPr>
            <a:r>
              <a:rPr lang="en-US" sz="1800" b="1" i="0" u="none" strike="noStrike" cap="none">
                <a:solidFill>
                  <a:schemeClr val="dk1"/>
                </a:solidFill>
                <a:latin typeface="Montserrat ExtraBold"/>
                <a:ea typeface="Montserrat ExtraBold"/>
                <a:cs typeface="Montserrat ExtraBold"/>
              </a:rPr>
              <a:t>World</a:t>
            </a:r>
            <a:endParaRPr/>
          </a:p>
        </p:txBody>
      </p:sp>
      <p:sp>
        <p:nvSpPr>
          <p:cNvPr id="309374848" name="Google Shape;2784;p245"/>
          <p:cNvSpPr txBox="1"/>
          <p:nvPr/>
        </p:nvSpPr>
        <p:spPr bwMode="auto">
          <a:xfrm>
            <a:off x="4569450" y="3429000"/>
            <a:ext cx="1311385" cy="722344"/>
          </a:xfrm>
          <a:prstGeom prst="rect">
            <a:avLst/>
          </a:prstGeom>
          <a:noFill/>
          <a:ln>
            <a:noFill/>
          </a:ln>
        </p:spPr>
        <p:txBody>
          <a:bodyPr spcFirstLastPara="1" wrap="square" lIns="0" tIns="0" rIns="0" bIns="0" anchor="ctr" anchorCtr="0">
            <a:noAutofit/>
          </a:bodyPr>
          <a:lstStyle/>
          <a:p>
            <a:pPr marL="457200" marR="0" lvl="0" indent="-228600" algn="r" rtl="0">
              <a:lnSpc>
                <a:spcPct val="100000"/>
              </a:lnSpc>
              <a:spcBef>
                <a:spcPts val="0"/>
              </a:spcBef>
              <a:spcAft>
                <a:spcPts val="0"/>
              </a:spcAft>
              <a:buClr>
                <a:schemeClr val="lt1"/>
              </a:buClr>
              <a:buSzPts val="2800"/>
              <a:buFont typeface="Arial"/>
              <a:buNone/>
              <a:defRPr/>
            </a:pPr>
            <a:r>
              <a:rPr lang="en-US" sz="1800" b="1" i="0" u="none" strike="noStrike" cap="none">
                <a:solidFill>
                  <a:schemeClr val="dk1"/>
                </a:solidFill>
                <a:latin typeface="Montserrat ExtraBold"/>
                <a:ea typeface="Montserrat ExtraBold"/>
                <a:cs typeface="Montserrat ExtraBold"/>
              </a:rPr>
              <a:t>EUROPE</a:t>
            </a:r>
            <a:endParaRPr/>
          </a:p>
          <a:p>
            <a:pPr marL="457200" marR="0" lvl="0" indent="-228600" algn="r" rtl="0">
              <a:lnSpc>
                <a:spcPct val="100000"/>
              </a:lnSpc>
              <a:spcBef>
                <a:spcPts val="0"/>
              </a:spcBef>
              <a:spcAft>
                <a:spcPts val="0"/>
              </a:spcAft>
              <a:buClr>
                <a:schemeClr val="lt1"/>
              </a:buClr>
              <a:buSzPts val="2800"/>
              <a:buFont typeface="Arial"/>
              <a:buNone/>
              <a:defRPr/>
            </a:pPr>
            <a:r>
              <a:rPr lang="en-US" sz="1800" b="1" i="0" u="none" strike="noStrike" cap="none">
                <a:solidFill>
                  <a:schemeClr val="dk1"/>
                </a:solidFill>
                <a:latin typeface="Montserrat ExtraBold"/>
                <a:ea typeface="Montserrat ExtraBold"/>
                <a:cs typeface="Montserrat ExtraBold"/>
              </a:rPr>
              <a:t>39%</a:t>
            </a:r>
            <a:endParaRPr/>
          </a:p>
        </p:txBody>
      </p:sp>
      <p:sp>
        <p:nvSpPr>
          <p:cNvPr id="128921590" name="Google Shape;2785;p245"/>
          <p:cNvSpPr/>
          <p:nvPr/>
        </p:nvSpPr>
        <p:spPr bwMode="auto">
          <a:xfrm>
            <a:off x="6591729" y="2842018"/>
            <a:ext cx="1286179" cy="13093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b="1">
                <a:solidFill>
                  <a:schemeClr val="dk1"/>
                </a:solidFill>
                <a:latin typeface="Arial"/>
                <a:ea typeface="Arial"/>
                <a:cs typeface="Arial"/>
              </a:rPr>
              <a:t>THE RISK AVERSE</a:t>
            </a:r>
            <a:endParaRPr/>
          </a:p>
        </p:txBody>
      </p:sp>
      <p:sp>
        <p:nvSpPr>
          <p:cNvPr id="1166368336" name="Google Shape;2786;p245"/>
          <p:cNvSpPr txBox="1"/>
          <p:nvPr/>
        </p:nvSpPr>
        <p:spPr bwMode="auto">
          <a:xfrm>
            <a:off x="232395" y="3399010"/>
            <a:ext cx="3981608" cy="55399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800"/>
              <a:buFont typeface="Arial"/>
              <a:buNone/>
              <a:defRPr/>
            </a:pPr>
            <a:r>
              <a:rPr lang="en-US" sz="1800" b="1" i="0" u="none" strike="noStrike" cap="none">
                <a:solidFill>
                  <a:srgbClr val="FF502F"/>
                </a:solidFill>
                <a:latin typeface="Montserrat"/>
                <a:ea typeface="Montserrat"/>
                <a:cs typeface="Montserrat"/>
              </a:rPr>
              <a:t>+LONGER STAYS – </a:t>
            </a:r>
            <a:r>
              <a:rPr lang="en-US" sz="1800" b="0" i="0" u="none" strike="noStrike" cap="none">
                <a:solidFill>
                  <a:srgbClr val="FF502F"/>
                </a:solidFill>
                <a:latin typeface="Montserrat"/>
                <a:ea typeface="Montserrat"/>
                <a:cs typeface="Montserrat"/>
              </a:rPr>
              <a:t>(PHASE 2)</a:t>
            </a:r>
            <a:endParaRPr/>
          </a:p>
          <a:p>
            <a:pPr marL="0" marR="0" lvl="0" indent="0" algn="l" rtl="0">
              <a:lnSpc>
                <a:spcPct val="100000"/>
              </a:lnSpc>
              <a:spcBef>
                <a:spcPts val="0"/>
              </a:spcBef>
              <a:spcAft>
                <a:spcPts val="0"/>
              </a:spcAft>
              <a:buClr>
                <a:schemeClr val="accent1"/>
              </a:buClr>
              <a:buSzPts val="1800"/>
              <a:buFont typeface="Arial"/>
              <a:buNone/>
              <a:defRPr/>
            </a:pPr>
            <a:endParaRPr sz="1800" b="0" i="0" u="none" strike="noStrike" cap="none">
              <a:solidFill>
                <a:srgbClr val="FF502F"/>
              </a:solidFill>
              <a:latin typeface="Montserrat"/>
              <a:ea typeface="Montserrat"/>
              <a:cs typeface="Montserrat"/>
            </a:endParaRPr>
          </a:p>
        </p:txBody>
      </p:sp>
      <p:sp>
        <p:nvSpPr>
          <p:cNvPr id="1214378018" name="Google Shape;2787;p245"/>
          <p:cNvSpPr txBox="1"/>
          <p:nvPr/>
        </p:nvSpPr>
        <p:spPr bwMode="auto">
          <a:xfrm>
            <a:off x="232395" y="4501276"/>
            <a:ext cx="3981608" cy="55399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chemeClr val="accent1"/>
              </a:buClr>
              <a:buSzPts val="1800"/>
              <a:buFont typeface="Arial"/>
              <a:buNone/>
              <a:defRPr/>
            </a:pPr>
            <a:r>
              <a:rPr lang="en-US" sz="1800" b="1" i="0" u="none" strike="noStrike" cap="none">
                <a:solidFill>
                  <a:srgbClr val="A0A0CC"/>
                </a:solidFill>
                <a:latin typeface="Montserrat"/>
                <a:ea typeface="Montserrat"/>
                <a:cs typeface="Montserrat"/>
              </a:rPr>
              <a:t>+NEW BOOKINGS – </a:t>
            </a:r>
            <a:r>
              <a:rPr lang="en-US" sz="1800" b="0" i="0" u="none" strike="noStrike" cap="none">
                <a:solidFill>
                  <a:srgbClr val="A0A0CC"/>
                </a:solidFill>
                <a:latin typeface="Montserrat"/>
                <a:ea typeface="Montserrat"/>
                <a:cs typeface="Montserrat"/>
              </a:rPr>
              <a:t>(PHASE 3)</a:t>
            </a:r>
            <a:endParaRPr/>
          </a:p>
          <a:p>
            <a:pPr marL="0" marR="0" lvl="0" indent="0" algn="l" rtl="0">
              <a:lnSpc>
                <a:spcPct val="100000"/>
              </a:lnSpc>
              <a:spcBef>
                <a:spcPts val="0"/>
              </a:spcBef>
              <a:spcAft>
                <a:spcPts val="0"/>
              </a:spcAft>
              <a:buClr>
                <a:schemeClr val="accent1"/>
              </a:buClr>
              <a:buSzPts val="1800"/>
              <a:buFont typeface="Arial"/>
              <a:buNone/>
              <a:defRPr/>
            </a:pPr>
            <a:r>
              <a:rPr lang="en-US" sz="1800" b="0" i="0" u="none" strike="noStrike" cap="none">
                <a:solidFill>
                  <a:srgbClr val="A0A0CC"/>
                </a:solidFill>
                <a:latin typeface="Montserrat"/>
                <a:ea typeface="Montserrat"/>
                <a:cs typeface="Montserrat"/>
              </a:rPr>
              <a:t>11.3% CAGR</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83316870" name="Google Shape;2121;p208"/>
          <p:cNvSpPr/>
          <p:nvPr/>
        </p:nvSpPr>
        <p:spPr bwMode="auto">
          <a:xfrm>
            <a:off x="0" y="157107"/>
            <a:ext cx="12197234" cy="6543842"/>
          </a:xfrm>
          <a:prstGeom prst="rect">
            <a:avLst/>
          </a:prstGeom>
          <a:solidFill>
            <a:srgbClr val="FFFCFC"/>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pic>
        <p:nvPicPr>
          <p:cNvPr id="412476539" name="Google Shape;2122;p208" descr="preencoded.png"/>
          <p:cNvPicPr/>
          <p:nvPr/>
        </p:nvPicPr>
        <p:blipFill>
          <a:blip r:embed="rId3">
            <a:alphaModFix/>
          </a:blip>
          <a:srcRect l="0" t="0" r="0" b="0"/>
          <a:stretch/>
        </p:blipFill>
        <p:spPr bwMode="auto">
          <a:xfrm>
            <a:off x="0" y="0"/>
            <a:ext cx="12191753" cy="6857999"/>
          </a:xfrm>
          <a:prstGeom prst="rect">
            <a:avLst/>
          </a:prstGeom>
          <a:noFill/>
          <a:ln>
            <a:noFill/>
          </a:ln>
        </p:spPr>
      </p:pic>
      <p:sp>
        <p:nvSpPr>
          <p:cNvPr id="997720793" name="Google Shape;2123;p208"/>
          <p:cNvSpPr/>
          <p:nvPr/>
        </p:nvSpPr>
        <p:spPr bwMode="auto">
          <a:xfrm>
            <a:off x="2894444" y="2234293"/>
            <a:ext cx="6408345" cy="2493675"/>
          </a:xfrm>
          <a:prstGeom prst="rect">
            <a:avLst/>
          </a:prstGeom>
          <a:solidFill>
            <a:srgbClr val="E4E4E4"/>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104454769" name="Google Shape;2124;p208"/>
          <p:cNvSpPr/>
          <p:nvPr/>
        </p:nvSpPr>
        <p:spPr bwMode="auto">
          <a:xfrm>
            <a:off x="4769255" y="1795820"/>
            <a:ext cx="2658723" cy="789207"/>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649324803" name="Google Shape;2125;p208"/>
          <p:cNvSpPr/>
          <p:nvPr/>
        </p:nvSpPr>
        <p:spPr bwMode="auto">
          <a:xfrm>
            <a:off x="4719918" y="1746494"/>
            <a:ext cx="2757398" cy="887858"/>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defRPr/>
            </a:pPr>
            <a:r>
              <a:rPr lang="en-US" sz="2800">
                <a:solidFill>
                  <a:srgbClr val="FFFFFF"/>
                </a:solidFill>
                <a:latin typeface="Montserrat Medium"/>
                <a:ea typeface="Montserrat Medium"/>
                <a:cs typeface="Montserrat Medium"/>
              </a:rPr>
              <a:t>VISION</a:t>
            </a:r>
            <a:endParaRPr sz="2800">
              <a:solidFill>
                <a:schemeClr val="dk1"/>
              </a:solidFill>
              <a:latin typeface="Montserrat Medium"/>
              <a:ea typeface="Montserrat Medium"/>
              <a:cs typeface="Montserrat Medium"/>
            </a:endParaRPr>
          </a:p>
        </p:txBody>
      </p:sp>
      <p:sp>
        <p:nvSpPr>
          <p:cNvPr id="681631358" name="Google Shape;2126;p208"/>
          <p:cNvSpPr/>
          <p:nvPr/>
        </p:nvSpPr>
        <p:spPr bwMode="auto">
          <a:xfrm>
            <a:off x="3009565" y="2661784"/>
            <a:ext cx="6084913" cy="1830522"/>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defRPr/>
            </a:pPr>
            <a:r>
              <a:rPr lang="en-US" sz="3100">
                <a:solidFill>
                  <a:srgbClr val="000000"/>
                </a:solidFill>
                <a:latin typeface="Montserrat"/>
                <a:ea typeface="Montserrat"/>
                <a:cs typeface="Montserrat"/>
              </a:rPr>
              <a:t>Your time is our passion</a:t>
            </a:r>
            <a:endParaRPr lang="en-US" sz="3100">
              <a:solidFill>
                <a:srgbClr val="000000"/>
              </a:solidFill>
              <a:latin typeface="Montserrat"/>
              <a:ea typeface="Montserrat"/>
              <a:cs typeface="Montserrat"/>
            </a:endParaRPr>
          </a:p>
          <a:p>
            <a:pPr marL="0" marR="0" lvl="0" indent="0" algn="ctr" rtl="0">
              <a:spcBef>
                <a:spcPts val="0"/>
              </a:spcBef>
              <a:spcAft>
                <a:spcPts val="0"/>
              </a:spcAft>
              <a:buNone/>
              <a:defRPr/>
            </a:pPr>
            <a:r>
              <a:rPr lang="en-US" sz="3100">
                <a:solidFill>
                  <a:srgbClr val="000000"/>
                </a:solidFill>
                <a:latin typeface="Montserrat"/>
                <a:ea typeface="Montserrat"/>
                <a:cs typeface="Montserrat"/>
              </a:rPr>
              <a:t>Your journey is our mission</a:t>
            </a:r>
            <a:endParaRPr sz="3100">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265156759" name="Google Shape;2793;p246"/>
          <p:cNvSpPr txBox="1"/>
          <p:nvPr>
            <p:ph type="title"/>
          </p:nvPr>
        </p:nvSpPr>
        <p:spPr bwMode="auto">
          <a:xfrm>
            <a:off x="1007991" y="5021"/>
            <a:ext cx="11184009" cy="1791260"/>
          </a:xfrm>
          <a:prstGeom prst="rect">
            <a:avLst/>
          </a:prstGeom>
          <a:solidFill>
            <a:srgbClr val="F2F2F2"/>
          </a:solidFill>
          <a:ln>
            <a:noFill/>
          </a:ln>
        </p:spPr>
        <p:txBody>
          <a:bodyPr spcFirstLastPara="1" wrap="square" lIns="0" tIns="0" rIns="0" bIns="0" anchor="t" anchorCtr="0">
            <a:spAutoFit/>
          </a:bodyPr>
          <a:lstStyle/>
          <a:p>
            <a:pPr marL="2286000" lvl="0" indent="0" algn="l" rtl="0">
              <a:lnSpc>
                <a:spcPct val="90000"/>
              </a:lnSpc>
              <a:spcBef>
                <a:spcPts val="3600"/>
              </a:spcBef>
              <a:spcAft>
                <a:spcPts val="0"/>
              </a:spcAft>
              <a:buSzPts val="1800"/>
              <a:buNone/>
              <a:defRPr/>
            </a:pPr>
            <a:r>
              <a:rPr lang="en-US" sz="2400" b="0"/>
              <a:t>Internet and home-office quality at vacation rentals reduces the number of days and number of customers who choose to take extended vacations.</a:t>
            </a:r>
            <a:br>
              <a:rPr lang="en-US" sz="2400" b="0"/>
            </a:br>
            <a:endParaRPr sz="2400"/>
          </a:p>
        </p:txBody>
      </p:sp>
      <p:sp>
        <p:nvSpPr>
          <p:cNvPr id="1432552506" name="Google Shape;2794;p246"/>
          <p:cNvSpPr txBox="1"/>
          <p:nvPr/>
        </p:nvSpPr>
        <p:spPr bwMode="auto">
          <a:xfrm>
            <a:off x="0" y="0"/>
            <a:ext cx="2854551"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PROBLEM STATEMENT</a:t>
            </a:r>
            <a:endParaRPr/>
          </a:p>
        </p:txBody>
      </p:sp>
      <p:sp>
        <p:nvSpPr>
          <p:cNvPr id="1566672763" name="Google Shape;2795;p246"/>
          <p:cNvSpPr txBox="1"/>
          <p:nvPr/>
        </p:nvSpPr>
        <p:spPr bwMode="auto">
          <a:xfrm>
            <a:off x="3047134" y="2967335"/>
            <a:ext cx="609426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b="0">
                <a:solidFill>
                  <a:schemeClr val="dk1"/>
                </a:solidFill>
                <a:latin typeface="Arial"/>
                <a:ea typeface="Arial"/>
                <a:cs typeface="Arial"/>
              </a:rPr>
              <a:t>Expand existing demand</a:t>
            </a:r>
            <a:endParaRPr/>
          </a:p>
          <a:p>
            <a:pPr marL="0" marR="0" lvl="0" indent="0" algn="l" rtl="0">
              <a:spcBef>
                <a:spcPts val="0"/>
              </a:spcBef>
              <a:spcAft>
                <a:spcPts val="0"/>
              </a:spcAft>
              <a:buNone/>
              <a:defRPr/>
            </a:pPr>
            <a:endParaRPr sz="1800" b="0">
              <a:solidFill>
                <a:schemeClr val="dk1"/>
              </a:solidFill>
              <a:latin typeface="Arial"/>
              <a:ea typeface="Arial"/>
              <a:cs typeface="Arial"/>
            </a:endParaRPr>
          </a:p>
          <a:p>
            <a:pPr marL="0" marR="0" lvl="0" indent="0" algn="l" rtl="0">
              <a:spcBef>
                <a:spcPts val="0"/>
              </a:spcBef>
              <a:spcAft>
                <a:spcPts val="0"/>
              </a:spcAft>
              <a:buNone/>
              <a:defRPr/>
            </a:pPr>
            <a:r>
              <a:rPr lang="en-US" sz="1800" b="0">
                <a:solidFill>
                  <a:schemeClr val="dk1"/>
                </a:solidFill>
                <a:latin typeface="Arial"/>
                <a:ea typeface="Arial"/>
                <a:cs typeface="Arial"/>
              </a:rPr>
              <a:t>New demand/market class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598663248" name="Google Shape;2800;p247"/>
          <p:cNvSpPr txBox="1"/>
          <p:nvPr/>
        </p:nvSpPr>
        <p:spPr bwMode="auto">
          <a:xfrm>
            <a:off x="185530" y="754657"/>
            <a:ext cx="8958470"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i="1">
                <a:solidFill>
                  <a:srgbClr val="373737"/>
                </a:solidFill>
                <a:latin typeface="Montserrat"/>
                <a:ea typeface="Montserrat"/>
                <a:cs typeface="Montserrat"/>
              </a:rPr>
              <a:t>Insight #4:</a:t>
            </a:r>
            <a:r>
              <a:rPr lang="en-US" sz="1400" b="1" i="0">
                <a:solidFill>
                  <a:srgbClr val="373737"/>
                </a:solidFill>
                <a:latin typeface="Montserrat"/>
                <a:ea typeface="Montserrat"/>
                <a:cs typeface="Montserrat"/>
              </a:rPr>
              <a:t> Travelers Over 40 Are Driving the Remote Work Travel Trend (Longer Stays)</a:t>
            </a:r>
            <a:endParaRPr sz="1400" b="0" i="0">
              <a:solidFill>
                <a:srgbClr val="373737"/>
              </a:solidFill>
              <a:latin typeface="Montserrat"/>
              <a:ea typeface="Montserrat"/>
              <a:cs typeface="Montserrat"/>
            </a:endParaRPr>
          </a:p>
          <a:p>
            <a:pPr marL="0" marR="0" lvl="0" indent="-88900" algn="l" rtl="0">
              <a:spcBef>
                <a:spcPts val="0"/>
              </a:spcBef>
              <a:spcAft>
                <a:spcPts val="0"/>
              </a:spcAft>
              <a:buClr>
                <a:srgbClr val="373737"/>
              </a:buClr>
              <a:buSzPts val="1400"/>
              <a:buFont typeface="Arial"/>
              <a:buChar char="•"/>
              <a:defRPr/>
            </a:pPr>
            <a:r>
              <a:rPr lang="en-US" sz="1400" b="0" i="0">
                <a:solidFill>
                  <a:srgbClr val="373737"/>
                </a:solidFill>
                <a:latin typeface="Montserrat"/>
                <a:ea typeface="Montserrat"/>
                <a:cs typeface="Montserrat"/>
              </a:rPr>
              <a:t>Evolve looked at behavioral shifts and differences between younger travelers (defined as those under 40-years-old) and more experienced travelers (those above 40-years-old).</a:t>
            </a:r>
            <a:endParaRPr/>
          </a:p>
          <a:p>
            <a:pPr marL="0" marR="0" lvl="0" indent="-88900" algn="l" rtl="0">
              <a:spcBef>
                <a:spcPts val="0"/>
              </a:spcBef>
              <a:spcAft>
                <a:spcPts val="0"/>
              </a:spcAft>
              <a:buClr>
                <a:srgbClr val="373737"/>
              </a:buClr>
              <a:buSzPts val="1400"/>
              <a:buFont typeface="Arial"/>
              <a:buChar char="•"/>
              <a:defRPr/>
            </a:pPr>
            <a:r>
              <a:rPr lang="en-US" sz="1400" b="0" i="0">
                <a:solidFill>
                  <a:srgbClr val="373737"/>
                </a:solidFill>
                <a:latin typeface="Montserrat"/>
                <a:ea typeface="Montserrat"/>
                <a:cs typeface="Montserrat"/>
              </a:rPr>
              <a:t>Travelers over 40 are almost four times as likely to book trips longer than one week – and over five times more interested in taking trips exceeding two weeks – than those under 40. This indicates that travelers over 40 are more likely to plan extended stays/work remote trips. Younger travelers are showing a clear preference for shorter trips (3-4 nights in length; 54 percent of under 40 respondents).</a:t>
            </a:r>
            <a:endParaRPr/>
          </a:p>
          <a:p>
            <a:pPr marL="0" marR="0" lvl="0" indent="-88900" algn="l" rtl="0">
              <a:spcBef>
                <a:spcPts val="0"/>
              </a:spcBef>
              <a:spcAft>
                <a:spcPts val="0"/>
              </a:spcAft>
              <a:buClr>
                <a:srgbClr val="373737"/>
              </a:buClr>
              <a:buSzPts val="1400"/>
              <a:buFont typeface="Arial"/>
              <a:buChar char="•"/>
              <a:defRPr/>
            </a:pPr>
            <a:r>
              <a:rPr lang="en-US" sz="1400" b="0" i="0">
                <a:solidFill>
                  <a:srgbClr val="373737"/>
                </a:solidFill>
                <a:latin typeface="Montserrat"/>
                <a:ea typeface="Montserrat"/>
                <a:cs typeface="Montserrat"/>
              </a:rPr>
              <a:t>Travelers over 40 are more likely to travel with their significant other or plan multigenerational trips, whereas those under 40 are more interested in traveling with a group of friends or solo.</a:t>
            </a:r>
            <a:endParaRPr/>
          </a:p>
        </p:txBody>
      </p:sp>
      <p:sp>
        <p:nvSpPr>
          <p:cNvPr id="263914056" name="Google Shape;2801;p247"/>
          <p:cNvSpPr txBox="1"/>
          <p:nvPr/>
        </p:nvSpPr>
        <p:spPr bwMode="auto">
          <a:xfrm>
            <a:off x="185530" y="3047710"/>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https://www.prnewswire.com/news-releases/evolves-2022-travel-trends-forecast-travel-returns--but-expectations-have-changed-301401609.html</a:t>
            </a:r>
            <a:endParaRPr/>
          </a:p>
        </p:txBody>
      </p:sp>
      <p:sp>
        <p:nvSpPr>
          <p:cNvPr id="1544541532" name="Google Shape;2802;p247"/>
          <p:cNvSpPr txBox="1"/>
          <p:nvPr/>
        </p:nvSpPr>
        <p:spPr bwMode="auto">
          <a:xfrm>
            <a:off x="5910470" y="3810290"/>
            <a:ext cx="6096000" cy="1477328"/>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rgbClr val="000000"/>
              </a:buClr>
              <a:buSzPts val="1800"/>
              <a:buFont typeface="Arial"/>
              <a:buChar char="•"/>
              <a:defRPr/>
            </a:pPr>
            <a:r>
              <a:rPr lang="en-US" sz="1800" b="0" i="0">
                <a:solidFill>
                  <a:srgbClr val="000000"/>
                </a:solidFill>
                <a:latin typeface="Arial"/>
                <a:ea typeface="Arial"/>
                <a:cs typeface="Arial"/>
              </a:rPr>
              <a:t>The GBTA study also found that millennials were the most likely cohort to extend a business trip for leisure, with 48% of millennial respondents having done so in the last year. During the same timeframe, 33% of Gen Xers and 23% of Baby Boomers extended their business trips.</a:t>
            </a:r>
            <a:endParaRPr/>
          </a:p>
        </p:txBody>
      </p:sp>
      <p:sp>
        <p:nvSpPr>
          <p:cNvPr id="1376915096" name="Google Shape;2803;p247"/>
          <p:cNvSpPr txBox="1"/>
          <p:nvPr/>
        </p:nvSpPr>
        <p:spPr bwMode="auto">
          <a:xfrm>
            <a:off x="5910470" y="5287618"/>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https://hoteltechreport.com/news/bleisure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692196088" name="Google Shape;2808;p248"/>
          <p:cNvSpPr txBox="1"/>
          <p:nvPr/>
        </p:nvSpPr>
        <p:spPr bwMode="auto">
          <a:xfrm>
            <a:off x="3048000" y="3109148"/>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https://techcrunch.com/2012/11/09/airbnb-research-data-dump/</a:t>
            </a:r>
            <a:endParaRPr/>
          </a:p>
        </p:txBody>
      </p:sp>
      <p:sp>
        <p:nvSpPr>
          <p:cNvPr id="1118300001" name="Google Shape;2809;p248"/>
          <p:cNvSpPr txBox="1"/>
          <p:nvPr/>
        </p:nvSpPr>
        <p:spPr bwMode="auto">
          <a:xfrm>
            <a:off x="1060174" y="2185818"/>
            <a:ext cx="60960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b="1" i="0">
                <a:solidFill>
                  <a:srgbClr val="000000"/>
                </a:solidFill>
                <a:latin typeface="Arial"/>
                <a:ea typeface="Arial"/>
                <a:cs typeface="Arial"/>
              </a:rPr>
              <a:t>Airbnb: Our Guests Stay Longer And Spend More Than Hotel Guests, Contributing $56M To The San Francisco Economy</a:t>
            </a:r>
            <a:endParaRPr/>
          </a:p>
          <a:p>
            <a:pPr marL="0" marR="0" lvl="0" indent="0" algn="l" rtl="0">
              <a:spcBef>
                <a:spcPts val="0"/>
              </a:spcBef>
              <a:spcAft>
                <a:spcPts val="0"/>
              </a:spcAft>
              <a:buNone/>
              <a:defRPr/>
            </a:pPr>
            <a:r>
              <a:rPr lang="en-US" sz="1800" b="1" i="0" u="sng" strike="noStrike">
                <a:solidFill>
                  <a:schemeClr val="hlink"/>
                </a:solidFill>
                <a:latin typeface="Arial"/>
                <a:ea typeface="Arial"/>
                <a:cs typeface="Arial"/>
                <a:hlinkClick r:id="rId3" tooltip=""/>
              </a:rPr>
              <a:t>Ryan Lawler</a:t>
            </a:r>
            <a:r>
              <a:rPr lang="en-US" sz="1800" b="0" i="0" u="sng" strike="noStrike">
                <a:solidFill>
                  <a:schemeClr val="hlink"/>
                </a:solidFill>
                <a:latin typeface="Arial"/>
                <a:ea typeface="Arial"/>
                <a:cs typeface="Arial"/>
                <a:hlinkClick r:id="rId4" tooltip=""/>
              </a:rPr>
              <a:t>@ryanlawler</a:t>
            </a:r>
            <a:r>
              <a:rPr lang="en-US" sz="1800" b="0" i="0">
                <a:solidFill>
                  <a:srgbClr val="00A562"/>
                </a:solidFill>
                <a:latin typeface="Arial"/>
                <a:ea typeface="Arial"/>
                <a:cs typeface="Arial"/>
              </a:rPr>
              <a:t> / </a:t>
            </a:r>
            <a:r>
              <a:rPr lang="en-US" sz="1800" b="0" i="0">
                <a:solidFill>
                  <a:srgbClr val="777777"/>
                </a:solidFill>
                <a:latin typeface="Arial"/>
                <a:ea typeface="Arial"/>
                <a:cs typeface="Arial"/>
              </a:rPr>
              <a:t>12:01 AM PST•November 9, 2012</a:t>
            </a:r>
            <a:endParaRPr sz="1800" b="1" i="0">
              <a:solidFill>
                <a:srgbClr val="333333"/>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134420622" name="Google Shape;2814;p249"/>
          <p:cNvSpPr txBox="1"/>
          <p:nvPr/>
        </p:nvSpPr>
        <p:spPr bwMode="auto">
          <a:xfrm>
            <a:off x="278296" y="415288"/>
            <a:ext cx="8415130"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b="1" i="0">
                <a:solidFill>
                  <a:srgbClr val="1B1B42"/>
                </a:solidFill>
                <a:latin typeface="Arial"/>
                <a:ea typeface="Arial"/>
                <a:cs typeface="Arial"/>
              </a:rPr>
              <a:t>Essential Travel Statistics by Age Group</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Most people who worked in America took a total of </a:t>
            </a:r>
            <a:r>
              <a:rPr lang="en-US" sz="1800" b="1" i="0">
                <a:solidFill>
                  <a:srgbClr val="FF5E00"/>
                </a:solidFill>
                <a:latin typeface="Arial"/>
                <a:ea typeface="Arial"/>
                <a:cs typeface="Arial"/>
              </a:rPr>
              <a:t>17.2 days</a:t>
            </a:r>
            <a:r>
              <a:rPr lang="en-US" sz="1800" b="0" i="0">
                <a:solidFill>
                  <a:srgbClr val="141414"/>
                </a:solidFill>
                <a:latin typeface="Arial"/>
                <a:ea typeface="Arial"/>
                <a:cs typeface="Arial"/>
              </a:rPr>
              <a:t> of vacation a year.</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70% </a:t>
            </a:r>
            <a:r>
              <a:rPr lang="en-US" sz="1800" b="0" i="0">
                <a:solidFill>
                  <a:srgbClr val="141414"/>
                </a:solidFill>
                <a:latin typeface="Arial"/>
                <a:ea typeface="Arial"/>
                <a:cs typeface="Arial"/>
              </a:rPr>
              <a:t>of Millennials preferred to stay in a hotel or motel during their travels.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Those part of Gen Z use online travel agencies to plan and book their trips, and</a:t>
            </a:r>
            <a:r>
              <a:rPr lang="en-US" sz="1800" b="1" i="0">
                <a:solidFill>
                  <a:srgbClr val="FF5E00"/>
                </a:solidFill>
                <a:latin typeface="Arial"/>
                <a:ea typeface="Arial"/>
                <a:cs typeface="Arial"/>
              </a:rPr>
              <a:t> 43%</a:t>
            </a:r>
            <a:r>
              <a:rPr lang="en-US" sz="1800" b="0" i="0">
                <a:solidFill>
                  <a:srgbClr val="141414"/>
                </a:solidFill>
                <a:latin typeface="Arial"/>
                <a:ea typeface="Arial"/>
                <a:cs typeface="Arial"/>
              </a:rPr>
              <a:t> of them stay for 29 days.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The total amount spent by Baby Boomers on travel reached </a:t>
            </a:r>
            <a:r>
              <a:rPr lang="en-US" sz="1800" b="1" i="0">
                <a:solidFill>
                  <a:srgbClr val="FF5E00"/>
                </a:solidFill>
                <a:latin typeface="Arial"/>
                <a:ea typeface="Arial"/>
                <a:cs typeface="Arial"/>
              </a:rPr>
              <a:t>$157 billion</a:t>
            </a:r>
            <a:r>
              <a:rPr lang="en-US" sz="1800" b="0" i="0">
                <a:solidFill>
                  <a:srgbClr val="141414"/>
                </a:solidFill>
                <a:latin typeface="Arial"/>
                <a:ea typeface="Arial"/>
                <a:cs typeface="Arial"/>
              </a:rPr>
              <a:t> last year.</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Millennials and those who belong to the Gen Z age group spend </a:t>
            </a:r>
            <a:r>
              <a:rPr lang="en-US" sz="1800" b="1" i="0">
                <a:solidFill>
                  <a:srgbClr val="FF5E00"/>
                </a:solidFill>
                <a:latin typeface="Arial"/>
                <a:ea typeface="Arial"/>
                <a:cs typeface="Arial"/>
              </a:rPr>
              <a:t>$60 a day </a:t>
            </a:r>
            <a:r>
              <a:rPr lang="en-US" sz="1800" b="0" i="0">
                <a:solidFill>
                  <a:srgbClr val="141414"/>
                </a:solidFill>
                <a:latin typeface="Arial"/>
                <a:ea typeface="Arial"/>
                <a:cs typeface="Arial"/>
              </a:rPr>
              <a:t>on travel, averaging </a:t>
            </a:r>
            <a:r>
              <a:rPr lang="en-US" sz="1800" b="1" i="0">
                <a:solidFill>
                  <a:srgbClr val="FF5E00"/>
                </a:solidFill>
                <a:latin typeface="Arial"/>
                <a:ea typeface="Arial"/>
                <a:cs typeface="Arial"/>
              </a:rPr>
              <a:t>$3,500</a:t>
            </a:r>
            <a:r>
              <a:rPr lang="en-US" sz="1800" b="0" i="0">
                <a:solidFill>
                  <a:srgbClr val="141414"/>
                </a:solidFill>
                <a:latin typeface="Arial"/>
                <a:ea typeface="Arial"/>
                <a:cs typeface="Arial"/>
              </a:rPr>
              <a:t> spent while traveling.</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35%</a:t>
            </a:r>
            <a:r>
              <a:rPr lang="en-US" sz="1800" b="0" i="0">
                <a:solidFill>
                  <a:srgbClr val="141414"/>
                </a:solidFill>
                <a:latin typeface="Arial"/>
                <a:ea typeface="Arial"/>
                <a:cs typeface="Arial"/>
              </a:rPr>
              <a:t> of Millennials choose stay in luxury resorts when traveling.</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Social media factors into the vacation decisions of</a:t>
            </a:r>
            <a:r>
              <a:rPr lang="en-US" sz="1800" b="1" i="0">
                <a:solidFill>
                  <a:srgbClr val="FF5E00"/>
                </a:solidFill>
                <a:latin typeface="Arial"/>
                <a:ea typeface="Arial"/>
                <a:cs typeface="Arial"/>
              </a:rPr>
              <a:t> 90%</a:t>
            </a:r>
            <a:r>
              <a:rPr lang="en-US" sz="1800" b="0" i="0">
                <a:solidFill>
                  <a:srgbClr val="141414"/>
                </a:solidFill>
                <a:latin typeface="Arial"/>
                <a:ea typeface="Arial"/>
                <a:cs typeface="Arial"/>
              </a:rPr>
              <a:t> of Gen Z travelers.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Most Millennials take </a:t>
            </a:r>
            <a:r>
              <a:rPr lang="en-US" sz="1800" b="1" i="0">
                <a:solidFill>
                  <a:srgbClr val="FF5E00"/>
                </a:solidFill>
                <a:latin typeface="Arial"/>
                <a:ea typeface="Arial"/>
                <a:cs typeface="Arial"/>
              </a:rPr>
              <a:t>35 vacation days a year</a:t>
            </a:r>
            <a:r>
              <a:rPr lang="en-US" sz="1800" b="0" i="0">
                <a:solidFill>
                  <a:srgbClr val="141414"/>
                </a:solidFill>
                <a:latin typeface="Arial"/>
                <a:ea typeface="Arial"/>
                <a:cs typeface="Arial"/>
              </a:rPr>
              <a:t> and prefer to travel for all or most of the time they are not working.</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Gen X travels the least at </a:t>
            </a:r>
            <a:r>
              <a:rPr lang="en-US" sz="1800" b="1" i="0">
                <a:solidFill>
                  <a:srgbClr val="FF5E00"/>
                </a:solidFill>
                <a:latin typeface="Arial"/>
                <a:ea typeface="Arial"/>
                <a:cs typeface="Arial"/>
              </a:rPr>
              <a:t>29 days</a:t>
            </a:r>
            <a:r>
              <a:rPr lang="en-US" sz="1800" b="0" i="0">
                <a:solidFill>
                  <a:srgbClr val="141414"/>
                </a:solidFill>
                <a:latin typeface="Arial"/>
                <a:ea typeface="Arial"/>
                <a:cs typeface="Arial"/>
              </a:rPr>
              <a:t>, followed by Gen Z.</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40% </a:t>
            </a:r>
            <a:r>
              <a:rPr lang="en-US" sz="1800" b="0" i="0">
                <a:solidFill>
                  <a:srgbClr val="141414"/>
                </a:solidFill>
                <a:latin typeface="Arial"/>
                <a:ea typeface="Arial"/>
                <a:cs typeface="Arial"/>
              </a:rPr>
              <a:t>of Millennials and their friends are planning to travel in 2020.</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Most Gen Z travelers seek adventure during their trips.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A quarter of people who belong to the Gen Z age group spent a quarter of their travel budget on flights.</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83%</a:t>
            </a:r>
            <a:r>
              <a:rPr lang="en-US" sz="1800" b="0" i="0">
                <a:solidFill>
                  <a:srgbClr val="141414"/>
                </a:solidFill>
                <a:latin typeface="Arial"/>
                <a:ea typeface="Arial"/>
                <a:cs typeface="Arial"/>
              </a:rPr>
              <a:t> of Millennials want all-inclusive vacation packages.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More Millennials (</a:t>
            </a:r>
            <a:r>
              <a:rPr lang="en-US" sz="1800" b="1" i="0">
                <a:solidFill>
                  <a:srgbClr val="FF5E00"/>
                </a:solidFill>
                <a:latin typeface="Arial"/>
                <a:ea typeface="Arial"/>
                <a:cs typeface="Arial"/>
              </a:rPr>
              <a:t>77%</a:t>
            </a:r>
            <a:r>
              <a:rPr lang="en-US" sz="1800" b="0" i="0">
                <a:solidFill>
                  <a:srgbClr val="141414"/>
                </a:solidFill>
                <a:latin typeface="Arial"/>
                <a:ea typeface="Arial"/>
                <a:cs typeface="Arial"/>
              </a:rPr>
              <a:t>) use the entirety of their vacations for travel as opposed to </a:t>
            </a:r>
            <a:r>
              <a:rPr lang="en-US" sz="1800" b="1" i="0">
                <a:solidFill>
                  <a:srgbClr val="FF5E00"/>
                </a:solidFill>
                <a:latin typeface="Arial"/>
                <a:ea typeface="Arial"/>
                <a:cs typeface="Arial"/>
              </a:rPr>
              <a:t>62%</a:t>
            </a:r>
            <a:r>
              <a:rPr lang="en-US" sz="1800" b="0" i="0">
                <a:solidFill>
                  <a:srgbClr val="141414"/>
                </a:solidFill>
                <a:latin typeface="Arial"/>
                <a:ea typeface="Arial"/>
                <a:cs typeface="Arial"/>
              </a:rPr>
              <a:t> of Baby Boomers.</a:t>
            </a:r>
            <a:endParaRPr/>
          </a:p>
        </p:txBody>
      </p:sp>
      <p:sp>
        <p:nvSpPr>
          <p:cNvPr id="1638229213" name="Google Shape;2815;p249"/>
          <p:cNvSpPr txBox="1"/>
          <p:nvPr/>
        </p:nvSpPr>
        <p:spPr bwMode="auto">
          <a:xfrm>
            <a:off x="1855304" y="5295756"/>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https://www.thewanderingrv.com/travel-statistics-by-age-group/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302994505" name="Google Shape;2820;p250"/>
          <p:cNvSpPr txBox="1"/>
          <p:nvPr/>
        </p:nvSpPr>
        <p:spPr bwMode="auto">
          <a:xfrm>
            <a:off x="1179443" y="200659"/>
            <a:ext cx="7964557" cy="48013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b="1" i="0">
                <a:solidFill>
                  <a:srgbClr val="1B1B42"/>
                </a:solidFill>
                <a:latin typeface="Arial"/>
                <a:ea typeface="Arial"/>
                <a:cs typeface="Arial"/>
              </a:rPr>
              <a:t>Which Age Group Spends the Most on Leisure Travel in the United States?</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25% </a:t>
            </a:r>
            <a:r>
              <a:rPr lang="en-US" sz="1800" b="0" i="0">
                <a:solidFill>
                  <a:srgbClr val="141414"/>
                </a:solidFill>
                <a:latin typeface="Arial"/>
                <a:ea typeface="Arial"/>
                <a:cs typeface="Arial"/>
              </a:rPr>
              <a:t>of Gen Z travel budgets are spent on air travel.</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The vast majority of those who belong to Gen X look for the best deals before booking a vacation.</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57%</a:t>
            </a:r>
            <a:r>
              <a:rPr lang="en-US" sz="1800" b="0" i="0">
                <a:solidFill>
                  <a:srgbClr val="141414"/>
                </a:solidFill>
                <a:latin typeface="Arial"/>
                <a:ea typeface="Arial"/>
                <a:cs typeface="Arial"/>
              </a:rPr>
              <a:t> of boomers determine their trips based on their budgets, compared to</a:t>
            </a:r>
            <a:r>
              <a:rPr lang="en-US" sz="1800" b="1" i="0">
                <a:solidFill>
                  <a:srgbClr val="FF5E00"/>
                </a:solidFill>
                <a:latin typeface="Arial"/>
                <a:ea typeface="Arial"/>
                <a:cs typeface="Arial"/>
              </a:rPr>
              <a:t> 81%</a:t>
            </a:r>
            <a:r>
              <a:rPr lang="en-US" sz="1800" b="0" i="0">
                <a:solidFill>
                  <a:srgbClr val="141414"/>
                </a:solidFill>
                <a:latin typeface="Arial"/>
                <a:ea typeface="Arial"/>
                <a:cs typeface="Arial"/>
              </a:rPr>
              <a:t> of those who belong to Gen Z.</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Tours and sightseeing make up</a:t>
            </a:r>
            <a:r>
              <a:rPr lang="en-US" sz="1800" b="1" i="0">
                <a:solidFill>
                  <a:srgbClr val="FF5E00"/>
                </a:solidFill>
                <a:latin typeface="Arial"/>
                <a:ea typeface="Arial"/>
                <a:cs typeface="Arial"/>
              </a:rPr>
              <a:t> 13%</a:t>
            </a:r>
            <a:r>
              <a:rPr lang="en-US" sz="1800" b="0" i="0">
                <a:solidFill>
                  <a:srgbClr val="141414"/>
                </a:solidFill>
                <a:latin typeface="Arial"/>
                <a:ea typeface="Arial"/>
                <a:cs typeface="Arial"/>
              </a:rPr>
              <a:t> of Gen X vacation budgets.</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Boomers spend at least </a:t>
            </a:r>
            <a:r>
              <a:rPr lang="en-US" sz="1800" b="1" i="0">
                <a:solidFill>
                  <a:srgbClr val="FF5E00"/>
                </a:solidFill>
                <a:latin typeface="Arial"/>
                <a:ea typeface="Arial"/>
                <a:cs typeface="Arial"/>
              </a:rPr>
              <a:t>$1,865 per person</a:t>
            </a:r>
            <a:r>
              <a:rPr lang="en-US" sz="1800" b="0" i="0">
                <a:solidFill>
                  <a:srgbClr val="141414"/>
                </a:solidFill>
                <a:latin typeface="Arial"/>
                <a:ea typeface="Arial"/>
                <a:cs typeface="Arial"/>
              </a:rPr>
              <a:t> on summer vacation travel.</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Boomers spent a total of </a:t>
            </a:r>
            <a:r>
              <a:rPr lang="en-US" sz="1800" b="1" i="0">
                <a:solidFill>
                  <a:srgbClr val="FF5E00"/>
                </a:solidFill>
                <a:latin typeface="Arial"/>
                <a:ea typeface="Arial"/>
                <a:cs typeface="Arial"/>
              </a:rPr>
              <a:t>$6,600 or more</a:t>
            </a:r>
            <a:r>
              <a:rPr lang="en-US" sz="1800" b="0" i="0">
                <a:solidFill>
                  <a:srgbClr val="141414"/>
                </a:solidFill>
                <a:latin typeface="Arial"/>
                <a:ea typeface="Arial"/>
                <a:cs typeface="Arial"/>
              </a:rPr>
              <a:t> on trips in 2019.</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A one-week vacation costs </a:t>
            </a:r>
            <a:r>
              <a:rPr lang="en-US" sz="1800" b="1" i="0">
                <a:solidFill>
                  <a:srgbClr val="FF5E00"/>
                </a:solidFill>
                <a:latin typeface="Arial"/>
                <a:ea typeface="Arial"/>
                <a:cs typeface="Arial"/>
              </a:rPr>
              <a:t>56%</a:t>
            </a:r>
            <a:r>
              <a:rPr lang="en-US" sz="1800" b="0" i="0">
                <a:solidFill>
                  <a:srgbClr val="141414"/>
                </a:solidFill>
                <a:latin typeface="Arial"/>
                <a:ea typeface="Arial"/>
                <a:cs typeface="Arial"/>
              </a:rPr>
              <a:t> of Millennials between $500 – $1,000.</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Millennials spend </a:t>
            </a:r>
            <a:r>
              <a:rPr lang="en-US" sz="1800" b="1" i="0">
                <a:solidFill>
                  <a:srgbClr val="FF5E00"/>
                </a:solidFill>
                <a:latin typeface="Arial"/>
                <a:ea typeface="Arial"/>
                <a:cs typeface="Arial"/>
              </a:rPr>
              <a:t>$1,373 per person</a:t>
            </a:r>
            <a:r>
              <a:rPr lang="en-US" sz="1800" b="0" i="0">
                <a:solidFill>
                  <a:srgbClr val="141414"/>
                </a:solidFill>
                <a:latin typeface="Arial"/>
                <a:ea typeface="Arial"/>
                <a:cs typeface="Arial"/>
              </a:rPr>
              <a:t> as an average on summer vacation travel.</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Gen X spends the most on summer vacations, at</a:t>
            </a:r>
            <a:r>
              <a:rPr lang="en-US" sz="1800" b="1" i="0">
                <a:solidFill>
                  <a:srgbClr val="FF5E00"/>
                </a:solidFill>
                <a:latin typeface="Arial"/>
                <a:ea typeface="Arial"/>
                <a:cs typeface="Arial"/>
              </a:rPr>
              <a:t> $2,628</a:t>
            </a:r>
            <a:r>
              <a:rPr lang="en-US" sz="1800" b="0" i="0">
                <a:solidFill>
                  <a:srgbClr val="141414"/>
                </a:solidFill>
                <a:latin typeface="Arial"/>
                <a:ea typeface="Arial"/>
                <a:cs typeface="Arial"/>
              </a:rPr>
              <a:t>.</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The age group most likely to borrow money to travel are Millennials.</a:t>
            </a:r>
            <a:endParaRPr/>
          </a:p>
          <a:p>
            <a:pPr marL="0" marR="0" lvl="0" indent="-114300" algn="l" rtl="0">
              <a:spcBef>
                <a:spcPts val="0"/>
              </a:spcBef>
              <a:spcAft>
                <a:spcPts val="0"/>
              </a:spcAft>
              <a:buClr>
                <a:srgbClr val="FF5E00"/>
              </a:buClr>
              <a:buSzPts val="1800"/>
              <a:buFont typeface="Arial"/>
              <a:buChar char="•"/>
              <a:defRPr/>
            </a:pPr>
            <a:r>
              <a:rPr lang="en-US" sz="1800" b="1" i="0">
                <a:solidFill>
                  <a:srgbClr val="FF5E00"/>
                </a:solidFill>
                <a:latin typeface="Arial"/>
                <a:ea typeface="Arial"/>
                <a:cs typeface="Arial"/>
              </a:rPr>
              <a:t>1 in 3 Millennials</a:t>
            </a:r>
            <a:r>
              <a:rPr lang="en-US" sz="1800" b="0" i="0">
                <a:solidFill>
                  <a:srgbClr val="141414"/>
                </a:solidFill>
                <a:latin typeface="Arial"/>
                <a:ea typeface="Arial"/>
                <a:cs typeface="Arial"/>
              </a:rPr>
              <a:t> are wealthy enough to afford to pay </a:t>
            </a:r>
            <a:r>
              <a:rPr lang="en-US" sz="1800" b="1" i="0">
                <a:solidFill>
                  <a:srgbClr val="FF5E00"/>
                </a:solidFill>
                <a:latin typeface="Arial"/>
                <a:ea typeface="Arial"/>
                <a:cs typeface="Arial"/>
              </a:rPr>
              <a:t>$5,000 or more</a:t>
            </a:r>
            <a:r>
              <a:rPr lang="en-US" sz="1800" b="0" i="0">
                <a:solidFill>
                  <a:srgbClr val="141414"/>
                </a:solidFill>
                <a:latin typeface="Arial"/>
                <a:ea typeface="Arial"/>
                <a:cs typeface="Arial"/>
              </a:rPr>
              <a:t> on a vacation.</a:t>
            </a:r>
            <a:endParaRPr/>
          </a:p>
          <a:p>
            <a:pPr marL="0" marR="0" lvl="0" indent="-114300" algn="l" rtl="0">
              <a:spcBef>
                <a:spcPts val="0"/>
              </a:spcBef>
              <a:spcAft>
                <a:spcPts val="0"/>
              </a:spcAft>
              <a:buClr>
                <a:srgbClr val="141414"/>
              </a:buClr>
              <a:buSzPts val="1800"/>
              <a:buFont typeface="Arial"/>
              <a:buChar char="•"/>
              <a:defRPr/>
            </a:pPr>
            <a:r>
              <a:rPr lang="en-US" sz="1800" b="0" i="0">
                <a:solidFill>
                  <a:srgbClr val="141414"/>
                </a:solidFill>
                <a:latin typeface="Arial"/>
                <a:ea typeface="Arial"/>
                <a:cs typeface="Arial"/>
              </a:rPr>
              <a:t>Baby boomers spend the most overall, able to afford over </a:t>
            </a:r>
            <a:r>
              <a:rPr lang="en-US" sz="1800" b="1" i="0">
                <a:solidFill>
                  <a:srgbClr val="FF5E00"/>
                </a:solidFill>
                <a:latin typeface="Arial"/>
                <a:ea typeface="Arial"/>
                <a:cs typeface="Arial"/>
              </a:rPr>
              <a:t>$6,000</a:t>
            </a:r>
            <a:r>
              <a:rPr lang="en-US" sz="1800" b="0" i="0">
                <a:solidFill>
                  <a:srgbClr val="141414"/>
                </a:solidFill>
                <a:latin typeface="Arial"/>
                <a:ea typeface="Arial"/>
                <a:cs typeface="Arial"/>
              </a:rPr>
              <a:t> on a single vacation.</a:t>
            </a:r>
            <a:endParaRPr/>
          </a:p>
        </p:txBody>
      </p:sp>
      <p:sp>
        <p:nvSpPr>
          <p:cNvPr id="1499920916" name="Google Shape;2821;p250"/>
          <p:cNvSpPr txBox="1"/>
          <p:nvPr/>
        </p:nvSpPr>
        <p:spPr bwMode="auto">
          <a:xfrm>
            <a:off x="1855304" y="5295756"/>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https://www.thewanderingrv.com/travel-statistics-by-age-group/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387765318" name="Google Shape;2826;p251"/>
          <p:cNvSpPr txBox="1"/>
          <p:nvPr/>
        </p:nvSpPr>
        <p:spPr bwMode="auto">
          <a:xfrm>
            <a:off x="2663687" y="5821088"/>
            <a:ext cx="6096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800">
                <a:solidFill>
                  <a:schemeClr val="dk1"/>
                </a:solidFill>
                <a:latin typeface="Calibri"/>
                <a:ea typeface="Calibri"/>
                <a:cs typeface="Calibri"/>
              </a:rPr>
              <a:t>https://hoteltechreport.com/news/bleisure</a:t>
            </a:r>
            <a:endParaRPr/>
          </a:p>
        </p:txBody>
      </p:sp>
      <p:sp>
        <p:nvSpPr>
          <p:cNvPr id="1016471703" name="Google Shape;2827;p251"/>
          <p:cNvSpPr txBox="1"/>
          <p:nvPr/>
        </p:nvSpPr>
        <p:spPr bwMode="auto">
          <a:xfrm>
            <a:off x="172277" y="309777"/>
            <a:ext cx="12351027"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br>
              <a:rPr lang="en-US" sz="1400" b="1" i="0">
                <a:solidFill>
                  <a:srgbClr val="333333"/>
                </a:solidFill>
                <a:latin typeface="Arial"/>
                <a:ea typeface="Arial"/>
                <a:cs typeface="Arial"/>
              </a:rPr>
            </a:br>
            <a:r>
              <a:rPr lang="en-US" sz="1400" b="1" i="0">
                <a:solidFill>
                  <a:srgbClr val="333333"/>
                </a:solidFill>
                <a:latin typeface="Arial"/>
                <a:ea typeface="Arial"/>
                <a:cs typeface="Arial"/>
              </a:rPr>
              <a:t>Statistics and Trends in Bleisure Travel</a:t>
            </a:r>
            <a:endParaRPr/>
          </a:p>
          <a:p>
            <a:pPr marL="0" marR="0" lvl="0" indent="0" algn="l" rtl="0">
              <a:spcBef>
                <a:spcPts val="0"/>
              </a:spcBef>
              <a:spcAft>
                <a:spcPts val="0"/>
              </a:spcAft>
              <a:buNone/>
              <a:defRPr/>
            </a:pPr>
            <a:r>
              <a:rPr lang="en-US" sz="1400" b="0" i="0">
                <a:solidFill>
                  <a:srgbClr val="000000"/>
                </a:solidFill>
                <a:latin typeface="Arial"/>
                <a:ea typeface="Arial"/>
                <a:cs typeface="Arial"/>
              </a:rPr>
              <a:t>How big is the bleisure travel market? Is it growing? Who are bleisure travelers, really? To get a better understanding of this unique segment, let’s take a look at some stats.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Around 40% of business travelers are bleisure travelers, since they extended their business trips for leisure purposes, according to a 2017 GBTA </a:t>
            </a:r>
            <a:r>
              <a:rPr lang="en-US" sz="1400" b="0" i="0" u="sng" strike="noStrike">
                <a:solidFill>
                  <a:schemeClr val="hlink"/>
                </a:solidFill>
                <a:latin typeface="Arial"/>
                <a:ea typeface="Arial"/>
                <a:cs typeface="Arial"/>
                <a:hlinkClick r:id="rId3" tooltip=""/>
              </a:rPr>
              <a:t>study</a:t>
            </a:r>
            <a:endParaRPr sz="1400" b="0" i="0">
              <a:solidFill>
                <a:srgbClr val="000000"/>
              </a:solidFill>
              <a:latin typeface="Arial"/>
              <a:ea typeface="Arial"/>
              <a:cs typeface="Arial"/>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The GBTA study also found that millennials were the most likely cohort to extend a business trip for leisure, with 48% of millennial respondents having done so in the last year. During the same timeframe, 33% of Gen Xers and 23% of Baby Boomers extended their business trips.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SAP Concur’s 2017 study on bleisure travel </a:t>
            </a:r>
            <a:r>
              <a:rPr lang="en-US" sz="1400" b="0" i="0" u="sng" strike="noStrike">
                <a:solidFill>
                  <a:schemeClr val="hlink"/>
                </a:solidFill>
                <a:latin typeface="Arial"/>
                <a:ea typeface="Arial"/>
                <a:cs typeface="Arial"/>
                <a:hlinkClick r:id="rId4" tooltip=""/>
              </a:rPr>
              <a:t>found</a:t>
            </a:r>
            <a:r>
              <a:rPr lang="en-US" sz="1400" b="0" i="0">
                <a:solidFill>
                  <a:srgbClr val="000000"/>
                </a:solidFill>
                <a:latin typeface="Arial"/>
                <a:ea typeface="Arial"/>
                <a:cs typeface="Arial"/>
              </a:rPr>
              <a:t> that some of the most popular destinations for bleisure trips are New York City, Chicago, and Los Angeles.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The same study showed that September and October are the most popular months for bleisure travel. It seems business travelers want to do some leaf peeping after their meetings!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Bleisure travelers tend to hold positions in middle management (42%), followed by executives (31%) and entry-level employees (27%), according to GBTA.</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Most bleisure travelers stay at the same hotel for the entire duration of their trip (82%), rather than changing accommodations for the business and leisure portions.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According to an Expedia study on bleisure travel </a:t>
            </a:r>
            <a:r>
              <a:rPr lang="en-US" sz="1400" b="0" i="0" u="sng" strike="noStrike">
                <a:solidFill>
                  <a:schemeClr val="hlink"/>
                </a:solidFill>
                <a:latin typeface="Arial"/>
                <a:ea typeface="Arial"/>
                <a:cs typeface="Arial"/>
                <a:hlinkClick r:id="rId5" tooltip=""/>
              </a:rPr>
              <a:t>trends</a:t>
            </a:r>
            <a:r>
              <a:rPr lang="en-US" sz="1400" b="0" i="0">
                <a:solidFill>
                  <a:srgbClr val="000000"/>
                </a:solidFill>
                <a:latin typeface="Arial"/>
                <a:ea typeface="Arial"/>
                <a:cs typeface="Arial"/>
              </a:rPr>
              <a:t>, American bleisure travelers took an average of 6.4 business trips per year, and 88% of those trips were within the US (12% were international trips).</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The Expedia study also found that the top reasons for a business traveler to extend their trip were the entertainment or activities available in the destination, the destination being a “bucket list” place, and the ease of getting around in the location.</a:t>
            </a:r>
            <a:endParaRPr/>
          </a:p>
          <a:p>
            <a:pPr marL="0" marR="0" lvl="0" indent="-88900" algn="l" rtl="0">
              <a:spcBef>
                <a:spcPts val="0"/>
              </a:spcBef>
              <a:spcAft>
                <a:spcPts val="0"/>
              </a:spcAft>
              <a:buClr>
                <a:srgbClr val="000000"/>
              </a:buClr>
              <a:buSzPts val="1400"/>
              <a:buFont typeface="Arial"/>
              <a:buChar char="•"/>
              <a:defRPr/>
            </a:pPr>
            <a:r>
              <a:rPr lang="en-US" sz="1400" b="0" i="0">
                <a:solidFill>
                  <a:srgbClr val="000000"/>
                </a:solidFill>
                <a:latin typeface="Arial"/>
                <a:ea typeface="Arial"/>
                <a:cs typeface="Arial"/>
              </a:rPr>
              <a:t>Bleisure travel doesn’t seem to be a passing fad; a 2022 survey of global travelers by the American Hotel &amp; Lodging Association found that 89% of </a:t>
            </a:r>
            <a:r>
              <a:rPr lang="en-US" sz="1400" b="0" i="0" u="sng" strike="noStrike">
                <a:solidFill>
                  <a:schemeClr val="hlink"/>
                </a:solidFill>
                <a:latin typeface="Arial"/>
                <a:ea typeface="Arial"/>
                <a:cs typeface="Arial"/>
                <a:hlinkClick r:id="rId6" tooltip=""/>
              </a:rPr>
              <a:t>respondents</a:t>
            </a:r>
            <a:r>
              <a:rPr lang="en-US" sz="1400" b="0" i="0">
                <a:solidFill>
                  <a:srgbClr val="000000"/>
                </a:solidFill>
                <a:latin typeface="Arial"/>
                <a:ea typeface="Arial"/>
                <a:cs typeface="Arial"/>
              </a:rPr>
              <a:t> wanted to add some leisure time to their next business trip.</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002495792" name="Google Shape;2832;p252"/>
          <p:cNvSpPr/>
          <p:nvPr>
            <p:ph type="pic" idx="2"/>
          </p:nvPr>
        </p:nvSpPr>
        <p:spPr bwMode="auto">
          <a:xfrm>
            <a:off x="5183188" y="657225"/>
            <a:ext cx="6384924" cy="5211763"/>
          </a:xfrm>
          <a:prstGeom prst="rect">
            <a:avLst/>
          </a:prstGeom>
          <a:solidFill>
            <a:schemeClr val="accent2"/>
          </a:solidFill>
          <a:ln>
            <a:noFill/>
          </a:ln>
        </p:spPr>
      </p:sp>
      <p:sp>
        <p:nvSpPr>
          <p:cNvPr id="302795280" name="Google Shape;2833;p252"/>
          <p:cNvSpPr txBox="1"/>
          <p:nvPr>
            <p:ph type="body" idx="1"/>
          </p:nvPr>
        </p:nvSpPr>
        <p:spPr bwMode="auto">
          <a:xfrm>
            <a:off x="623888" y="2057400"/>
            <a:ext cx="4148137" cy="3811588"/>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2400"/>
              </a:spcBef>
              <a:spcAft>
                <a:spcPts val="0"/>
              </a:spcAft>
              <a:buClr>
                <a:schemeClr val="dk1"/>
              </a:buClr>
              <a:buSzPts val="1600"/>
              <a:buNone/>
              <a:defRPr/>
            </a:pPr>
            <a:endParaRPr/>
          </a:p>
        </p:txBody>
      </p:sp>
      <p:sp>
        <p:nvSpPr>
          <p:cNvPr id="705673359" name="Google Shape;2834;p252"/>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389918279" name="Google Shape;2835;p252"/>
          <p:cNvSpPr txBox="1"/>
          <p:nvPr/>
        </p:nvSpPr>
        <p:spPr bwMode="auto">
          <a:xfrm>
            <a:off x="1007991" y="5022"/>
            <a:ext cx="11184009" cy="1920526"/>
          </a:xfrm>
          <a:prstGeom prst="rect">
            <a:avLst/>
          </a:prstGeom>
          <a:solidFill>
            <a:srgbClr val="F2F2F2"/>
          </a:solidFill>
          <a:ln>
            <a:noFill/>
          </a:ln>
        </p:spPr>
        <p:txBody>
          <a:bodyPr spcFirstLastPara="1" wrap="square" lIns="0" tIns="0" rIns="0" bIns="0" anchor="t" anchorCtr="0">
            <a:spAutoFit/>
          </a:bodyPr>
          <a:lstStyle/>
          <a:p>
            <a:pPr marL="2286000" marR="0" lvl="0" indent="0" algn="l" rtl="0">
              <a:lnSpc>
                <a:spcPct val="90000"/>
              </a:lnSpc>
              <a:spcBef>
                <a:spcPts val="3600"/>
              </a:spcBef>
              <a:spcAft>
                <a:spcPts val="0"/>
              </a:spcAft>
              <a:buClr>
                <a:schemeClr val="dk1"/>
              </a:buClr>
              <a:buSzPts val="1800"/>
              <a:buFont typeface="Montserrat"/>
              <a:buNone/>
              <a:defRPr/>
            </a:pPr>
            <a:r>
              <a:rPr lang="en-US" sz="2400" b="0" i="0" u="none" strike="noStrike" cap="none">
                <a:solidFill>
                  <a:schemeClr val="dk1"/>
                </a:solidFill>
                <a:latin typeface="Montserrat"/>
                <a:ea typeface="Montserrat"/>
                <a:cs typeface="Montserrat"/>
              </a:rPr>
              <a:t>SPEAK TO WHY THIS IS THE RIGHT TIME AND THE RIGHT IDEA</a:t>
            </a:r>
            <a:endParaRPr/>
          </a:p>
          <a:p>
            <a:pPr marL="2286000" marR="0" lvl="0" indent="0" algn="l" rtl="0">
              <a:lnSpc>
                <a:spcPct val="90000"/>
              </a:lnSpc>
              <a:spcBef>
                <a:spcPts val="3600"/>
              </a:spcBef>
              <a:spcAft>
                <a:spcPts val="0"/>
              </a:spcAft>
              <a:buClr>
                <a:schemeClr val="dk1"/>
              </a:buClr>
              <a:buSzPts val="1800"/>
              <a:buFont typeface="Montserrat"/>
              <a:buNone/>
              <a:defRPr/>
            </a:pPr>
            <a:endParaRPr sz="2400" b="1" i="0" u="none" strike="noStrike" cap="none">
              <a:solidFill>
                <a:schemeClr val="dk1"/>
              </a:solidFill>
              <a:latin typeface="Montserrat"/>
              <a:ea typeface="Montserrat"/>
              <a:cs typeface="Montserrat"/>
            </a:endParaRPr>
          </a:p>
        </p:txBody>
      </p:sp>
      <p:sp>
        <p:nvSpPr>
          <p:cNvPr id="263858593" name="Google Shape;2836;p252"/>
          <p:cNvSpPr txBox="1"/>
          <p:nvPr/>
        </p:nvSpPr>
        <p:spPr bwMode="auto">
          <a:xfrm>
            <a:off x="0" y="0"/>
            <a:ext cx="2854551"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WHY NOW</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grpSp>
        <p:nvGrpSpPr>
          <p:cNvPr id="1814616225" name="Google Shape;2841;p253"/>
          <p:cNvGrpSpPr/>
          <p:nvPr/>
        </p:nvGrpSpPr>
        <p:grpSpPr bwMode="auto">
          <a:xfrm>
            <a:off x="1192742" y="380625"/>
            <a:ext cx="10690434" cy="3610917"/>
            <a:chOff x="4022" y="26664"/>
            <a:chExt cx="10690434" cy="3610917"/>
          </a:xfrm>
        </p:grpSpPr>
        <p:sp>
          <p:nvSpPr>
            <p:cNvPr id="2842" name="Google Shape;2842;p253"/>
            <p:cNvSpPr/>
            <p:nvPr/>
          </p:nvSpPr>
          <p:spPr bwMode="auto">
            <a:xfrm>
              <a:off x="4022" y="26664"/>
              <a:ext cx="2418650" cy="91440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43" name="Google Shape;2843;p253"/>
            <p:cNvSpPr txBox="1"/>
            <p:nvPr/>
          </p:nvSpPr>
          <p:spPr bwMode="auto">
            <a:xfrm>
              <a:off x="4022" y="26664"/>
              <a:ext cx="2418650" cy="914404"/>
            </a:xfrm>
            <a:prstGeom prst="rect">
              <a:avLst/>
            </a:prstGeom>
            <a:noFill/>
            <a:ln>
              <a:noFill/>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defRPr/>
              </a:pPr>
              <a:r>
                <a:rPr lang="en-US" sz="2400" b="1">
                  <a:solidFill>
                    <a:schemeClr val="lt1"/>
                  </a:solidFill>
                  <a:latin typeface="Arial"/>
                  <a:ea typeface="Arial"/>
                  <a:cs typeface="Arial"/>
                </a:rPr>
                <a:t>CUSTOMER</a:t>
              </a:r>
              <a:endParaRPr/>
            </a:p>
          </p:txBody>
        </p:sp>
        <p:sp>
          <p:nvSpPr>
            <p:cNvPr id="2844" name="Google Shape;2844;p253"/>
            <p:cNvSpPr/>
            <p:nvPr/>
          </p:nvSpPr>
          <p:spPr bwMode="auto">
            <a:xfrm>
              <a:off x="4022" y="914541"/>
              <a:ext cx="2418650" cy="272304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45" name="Google Shape;2845;p253"/>
            <p:cNvSpPr txBox="1"/>
            <p:nvPr/>
          </p:nvSpPr>
          <p:spPr bwMode="auto">
            <a:xfrm>
              <a:off x="4022" y="914541"/>
              <a:ext cx="2418650" cy="272304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12 Years WFH</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Corporate</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7 States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15 Countries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virtual works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Lead virtual workshops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Virtual Team Offsites</a:t>
              </a:r>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sp>
          <p:nvSpPr>
            <p:cNvPr id="2846" name="Google Shape;2846;p253"/>
            <p:cNvSpPr/>
            <p:nvPr/>
          </p:nvSpPr>
          <p:spPr bwMode="auto">
            <a:xfrm>
              <a:off x="2761283" y="26664"/>
              <a:ext cx="2418650" cy="91440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47" name="Google Shape;2847;p253"/>
            <p:cNvSpPr txBox="1"/>
            <p:nvPr/>
          </p:nvSpPr>
          <p:spPr bwMode="auto">
            <a:xfrm>
              <a:off x="2761283" y="26664"/>
              <a:ext cx="2418650" cy="914404"/>
            </a:xfrm>
            <a:prstGeom prst="rect">
              <a:avLst/>
            </a:prstGeom>
            <a:noFill/>
            <a:ln>
              <a:noFill/>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defRPr/>
              </a:pPr>
              <a:r>
                <a:rPr lang="en-US" sz="2400" b="1">
                  <a:solidFill>
                    <a:schemeClr val="lt1"/>
                  </a:solidFill>
                  <a:latin typeface="Arial"/>
                  <a:ea typeface="Arial"/>
                  <a:cs typeface="Arial"/>
                </a:rPr>
                <a:t>THE NEED</a:t>
              </a:r>
              <a:endParaRPr/>
            </a:p>
          </p:txBody>
        </p:sp>
        <p:sp>
          <p:nvSpPr>
            <p:cNvPr id="2848" name="Google Shape;2848;p253"/>
            <p:cNvSpPr/>
            <p:nvPr/>
          </p:nvSpPr>
          <p:spPr bwMode="auto">
            <a:xfrm>
              <a:off x="2761283" y="914541"/>
              <a:ext cx="2418650" cy="272304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49" name="Google Shape;2849;p253"/>
            <p:cNvSpPr txBox="1"/>
            <p:nvPr/>
          </p:nvSpPr>
          <p:spPr bwMode="auto">
            <a:xfrm>
              <a:off x="2761283" y="914541"/>
              <a:ext cx="2418650" cy="272304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COVID-19 is the new normal</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Millennial nomads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Data explosion</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Modern Workplace expectations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Gig/No-ownership Economy</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Family travel</a:t>
              </a:r>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sp>
          <p:nvSpPr>
            <p:cNvPr id="2850" name="Google Shape;2850;p253"/>
            <p:cNvSpPr/>
            <p:nvPr/>
          </p:nvSpPr>
          <p:spPr bwMode="auto">
            <a:xfrm>
              <a:off x="5518545" y="26664"/>
              <a:ext cx="2418650" cy="91440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51" name="Google Shape;2851;p253"/>
            <p:cNvSpPr txBox="1"/>
            <p:nvPr/>
          </p:nvSpPr>
          <p:spPr bwMode="auto">
            <a:xfrm>
              <a:off x="5518545" y="26664"/>
              <a:ext cx="2418650" cy="914404"/>
            </a:xfrm>
            <a:prstGeom prst="rect">
              <a:avLst/>
            </a:prstGeom>
            <a:noFill/>
            <a:ln>
              <a:noFill/>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defRPr/>
              </a:pPr>
              <a:r>
                <a:rPr lang="en-US" sz="2400" b="1">
                  <a:solidFill>
                    <a:schemeClr val="lt1"/>
                  </a:solidFill>
                  <a:latin typeface="Arial"/>
                  <a:ea typeface="Arial"/>
                  <a:cs typeface="Arial"/>
                </a:rPr>
                <a:t>VISION</a:t>
              </a:r>
              <a:endParaRPr/>
            </a:p>
          </p:txBody>
        </p:sp>
        <p:sp>
          <p:nvSpPr>
            <p:cNvPr id="2852" name="Google Shape;2852;p253"/>
            <p:cNvSpPr/>
            <p:nvPr/>
          </p:nvSpPr>
          <p:spPr bwMode="auto">
            <a:xfrm>
              <a:off x="5518545" y="914541"/>
              <a:ext cx="2418650" cy="272304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53" name="Google Shape;2853;p253"/>
            <p:cNvSpPr txBox="1"/>
            <p:nvPr/>
          </p:nvSpPr>
          <p:spPr bwMode="auto">
            <a:xfrm>
              <a:off x="5518545" y="914541"/>
              <a:ext cx="2418650" cy="272304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Most demanding customers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Most advanced tech</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Most innovative construction</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Most remote locations</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Perpetual Experimentation</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Deep customer engagement </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24/7 Service</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Exceed expectations</a:t>
              </a:r>
              <a:endParaRPr/>
            </a:p>
          </p:txBody>
        </p:sp>
        <p:sp>
          <p:nvSpPr>
            <p:cNvPr id="2854" name="Google Shape;2854;p253"/>
            <p:cNvSpPr/>
            <p:nvPr/>
          </p:nvSpPr>
          <p:spPr bwMode="auto">
            <a:xfrm>
              <a:off x="8275807" y="26664"/>
              <a:ext cx="2418650" cy="91440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55" name="Google Shape;2855;p253"/>
            <p:cNvSpPr txBox="1"/>
            <p:nvPr/>
          </p:nvSpPr>
          <p:spPr bwMode="auto">
            <a:xfrm>
              <a:off x="8275807" y="26664"/>
              <a:ext cx="2418650" cy="914404"/>
            </a:xfrm>
            <a:prstGeom prst="rect">
              <a:avLst/>
            </a:prstGeom>
            <a:noFill/>
            <a:ln>
              <a:noFill/>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Arial"/>
                <a:buNone/>
                <a:defRPr/>
              </a:pPr>
              <a:r>
                <a:rPr lang="en-US" sz="2400" b="1">
                  <a:solidFill>
                    <a:schemeClr val="lt1"/>
                  </a:solidFill>
                  <a:latin typeface="Arial"/>
                  <a:ea typeface="Arial"/>
                  <a:cs typeface="Arial"/>
                </a:rPr>
                <a:t>PARTNERSHIPS</a:t>
              </a:r>
              <a:endParaRPr/>
            </a:p>
          </p:txBody>
        </p:sp>
        <p:sp>
          <p:nvSpPr>
            <p:cNvPr id="2856" name="Google Shape;2856;p253"/>
            <p:cNvSpPr/>
            <p:nvPr/>
          </p:nvSpPr>
          <p:spPr bwMode="auto">
            <a:xfrm>
              <a:off x="8275807" y="914541"/>
              <a:ext cx="2418650" cy="272304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57" name="Google Shape;2857;p253"/>
            <p:cNvSpPr txBox="1"/>
            <p:nvPr/>
          </p:nvSpPr>
          <p:spPr bwMode="auto">
            <a:xfrm>
              <a:off x="8275807" y="914541"/>
              <a:ext cx="2418650" cy="2723040"/>
            </a:xfrm>
            <a:prstGeom prst="rect">
              <a:avLst/>
            </a:prstGeom>
            <a:noFill/>
            <a:ln>
              <a:noFill/>
            </a:ln>
          </p:spPr>
          <p:txBody>
            <a:bodyPr spcFirstLastPara="1" wrap="square" lIns="74675" tIns="74675" rIns="99550" bIns="112000" anchor="t" anchorCtr="0">
              <a:noAutofit/>
            </a:bodyPr>
            <a:lstStyle/>
            <a:p>
              <a:pPr marL="114300" marR="0" lvl="1" indent="-25400" algn="l" rtl="0">
                <a:lnSpc>
                  <a:spcPct val="90000"/>
                </a:lnSpc>
                <a:spcBef>
                  <a:spcPts val="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Software: BP-4</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Connectivity: TopTier Local</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Office Design: Gam+?</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Office Tech: HP</a:t>
              </a:r>
              <a:br>
                <a:rPr lang="en-US" sz="1400" b="0" i="0" u="none" strike="noStrike" cap="none">
                  <a:solidFill>
                    <a:schemeClr val="dk1"/>
                  </a:solidFill>
                  <a:latin typeface="Arial"/>
                  <a:ea typeface="Arial"/>
                  <a:cs typeface="Arial"/>
                </a:rPr>
              </a:br>
              <a:r>
                <a:rPr lang="en-US" sz="1400" b="0" i="0" u="none" strike="noStrike" cap="none">
                  <a:solidFill>
                    <a:schemeClr val="dk1"/>
                  </a:solidFill>
                  <a:latin typeface="Arial"/>
                  <a:ea typeface="Arial"/>
                  <a:cs typeface="Arial"/>
                </a:rPr>
                <a:t>Architecture: gam, guacamaya studios, Carlos larios</a:t>
              </a:r>
              <a:endParaRPr sz="1400" b="0" i="0" u="none" strike="noStrike" cap="none">
                <a:solidFill>
                  <a:schemeClr val="dk1"/>
                </a:solidFill>
                <a:latin typeface="Arial"/>
                <a:ea typeface="Arial"/>
                <a:cs typeface="Arial"/>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grpSp>
      <p:sp>
        <p:nvSpPr>
          <p:cNvPr id="1062971992" name="Google Shape;2858;p253"/>
          <p:cNvSpPr/>
          <p:nvPr/>
        </p:nvSpPr>
        <p:spPr bwMode="auto">
          <a:xfrm>
            <a:off x="0" y="4241498"/>
            <a:ext cx="1061884" cy="261538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a:solidFill>
                  <a:schemeClr val="lt1"/>
                </a:solidFill>
                <a:latin typeface="Arial"/>
                <a:ea typeface="Arial"/>
                <a:cs typeface="Arial"/>
              </a:rPr>
              <a:t>BEYOND VIVIM</a:t>
            </a:r>
            <a:endParaRPr/>
          </a:p>
        </p:txBody>
      </p:sp>
      <p:grpSp>
        <p:nvGrpSpPr>
          <p:cNvPr id="547070899" name="Google Shape;2859;p253"/>
          <p:cNvGrpSpPr/>
          <p:nvPr/>
        </p:nvGrpSpPr>
        <p:grpSpPr bwMode="auto">
          <a:xfrm>
            <a:off x="1196765" y="4551218"/>
            <a:ext cx="10690434" cy="2306782"/>
            <a:chOff x="-3520773" y="-1450594"/>
            <a:chExt cx="10690434" cy="2679120"/>
          </a:xfrm>
        </p:grpSpPr>
        <p:grpSp>
          <p:nvGrpSpPr>
            <p:cNvPr id="2860" name="Google Shape;2860;p253"/>
            <p:cNvGrpSpPr/>
            <p:nvPr/>
          </p:nvGrpSpPr>
          <p:grpSpPr bwMode="auto">
            <a:xfrm>
              <a:off x="-3520773" y="-1450594"/>
              <a:ext cx="2418650" cy="2679120"/>
              <a:chOff x="4022" y="976293"/>
              <a:chExt cx="2418650" cy="2679120"/>
            </a:xfrm>
          </p:grpSpPr>
          <p:sp>
            <p:nvSpPr>
              <p:cNvPr id="2861" name="Google Shape;2861;p253"/>
              <p:cNvSpPr/>
              <p:nvPr/>
            </p:nvSpPr>
            <p:spPr bwMode="auto">
              <a:xfrm>
                <a:off x="4022" y="976293"/>
                <a:ext cx="2418650" cy="267912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62" name="Google Shape;2862;p253"/>
              <p:cNvSpPr txBox="1"/>
              <p:nvPr/>
            </p:nvSpPr>
            <p:spPr bwMode="auto">
              <a:xfrm>
                <a:off x="4022" y="976293"/>
                <a:ext cx="2418650" cy="267912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12 Years WFH</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Corporate</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7 States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15 Countries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virtual works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Lead virtual workshops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Virtual Team Offsites</a:t>
                </a:r>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grpSp>
        <p:grpSp>
          <p:nvGrpSpPr>
            <p:cNvPr id="2863" name="Google Shape;2863;p253"/>
            <p:cNvGrpSpPr/>
            <p:nvPr/>
          </p:nvGrpSpPr>
          <p:grpSpPr bwMode="auto">
            <a:xfrm>
              <a:off x="-763512" y="-1450594"/>
              <a:ext cx="2418650" cy="2679120"/>
              <a:chOff x="2761283" y="976293"/>
              <a:chExt cx="2418650" cy="2679120"/>
            </a:xfrm>
          </p:grpSpPr>
          <p:sp>
            <p:nvSpPr>
              <p:cNvPr id="2864" name="Google Shape;2864;p253"/>
              <p:cNvSpPr/>
              <p:nvPr/>
            </p:nvSpPr>
            <p:spPr bwMode="auto">
              <a:xfrm>
                <a:off x="2761283" y="976293"/>
                <a:ext cx="2418650" cy="267912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65" name="Google Shape;2865;p253"/>
              <p:cNvSpPr txBox="1"/>
              <p:nvPr/>
            </p:nvSpPr>
            <p:spPr bwMode="auto">
              <a:xfrm>
                <a:off x="2761283" y="976293"/>
                <a:ext cx="2418650" cy="267912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COVID-19 is the new normal</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Millennial nomads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Data explosion</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Modern Workplace expectations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Gig/No-ownership Economy</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Family travel</a:t>
                </a:r>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grpSp>
        <p:grpSp>
          <p:nvGrpSpPr>
            <p:cNvPr id="2866" name="Google Shape;2866;p253"/>
            <p:cNvGrpSpPr/>
            <p:nvPr/>
          </p:nvGrpSpPr>
          <p:grpSpPr bwMode="auto">
            <a:xfrm>
              <a:off x="1993750" y="-1450594"/>
              <a:ext cx="2418650" cy="2679120"/>
              <a:chOff x="5518545" y="976293"/>
              <a:chExt cx="2418650" cy="2679120"/>
            </a:xfrm>
          </p:grpSpPr>
          <p:sp>
            <p:nvSpPr>
              <p:cNvPr id="2867" name="Google Shape;2867;p253"/>
              <p:cNvSpPr/>
              <p:nvPr/>
            </p:nvSpPr>
            <p:spPr bwMode="auto">
              <a:xfrm>
                <a:off x="5518545" y="976293"/>
                <a:ext cx="2418650" cy="267912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68" name="Google Shape;2868;p253"/>
              <p:cNvSpPr txBox="1"/>
              <p:nvPr/>
            </p:nvSpPr>
            <p:spPr bwMode="auto">
              <a:xfrm>
                <a:off x="5518545" y="976293"/>
                <a:ext cx="2418650" cy="2679120"/>
              </a:xfrm>
              <a:prstGeom prst="rect">
                <a:avLst/>
              </a:prstGeom>
              <a:noFill/>
              <a:ln>
                <a:noFill/>
              </a:ln>
            </p:spPr>
            <p:txBody>
              <a:bodyPr spcFirstLastPara="1" wrap="square" lIns="74675" tIns="74675" rIns="99550" bIns="112000" anchor="t" anchorCtr="0">
                <a:noAutofit/>
              </a:bodyPr>
              <a:lstStyle/>
              <a:p>
                <a:pPr marL="0" marR="0" lvl="1" indent="0" algn="ctr" rtl="0">
                  <a:lnSpc>
                    <a:spcPct val="90000"/>
                  </a:lnSpc>
                  <a:spcBef>
                    <a:spcPts val="0"/>
                  </a:spcBef>
                  <a:spcAft>
                    <a:spcPts val="0"/>
                  </a:spcAft>
                  <a:buNone/>
                  <a:defRPr/>
                </a:pPr>
                <a:r>
                  <a:rPr lang="en-US" sz="1400" b="0" i="0" u="none" strike="noStrike" cap="none">
                    <a:solidFill>
                      <a:schemeClr val="dk1"/>
                    </a:solidFill>
                    <a:latin typeface="Arial"/>
                    <a:ea typeface="Arial"/>
                    <a:cs typeface="Arial"/>
                  </a:rPr>
                  <a:t>BEYOND SUSTAINABLE</a:t>
                </a:r>
                <a:endParaRPr/>
              </a:p>
              <a:p>
                <a:pPr marL="0" marR="0" lvl="1" indent="0" algn="ctr" rtl="0">
                  <a:lnSpc>
                    <a:spcPct val="90000"/>
                  </a:lnSpc>
                  <a:spcBef>
                    <a:spcPts val="210"/>
                  </a:spcBef>
                  <a:spcAft>
                    <a:spcPts val="0"/>
                  </a:spcAft>
                  <a:buNone/>
                  <a:defRPr/>
                </a:pPr>
                <a:r>
                  <a:rPr lang="en-US" sz="1400" b="0" i="0" u="none" strike="noStrike" cap="none">
                    <a:solidFill>
                      <a:schemeClr val="dk1"/>
                    </a:solidFill>
                    <a:latin typeface="Arial"/>
                    <a:ea typeface="Arial"/>
                    <a:cs typeface="Arial"/>
                  </a:rPr>
                  <a:t>Net Positive</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Strict supplier guidelines </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Renewable energy</a:t>
                </a:r>
                <a:endParaRPr/>
              </a:p>
              <a:p>
                <a:pPr marL="0" marR="0" lvl="1" indent="0" algn="l" rtl="0">
                  <a:lnSpc>
                    <a:spcPct val="90000"/>
                  </a:lnSpc>
                  <a:spcBef>
                    <a:spcPts val="210"/>
                  </a:spcBef>
                  <a:spcAft>
                    <a:spcPts val="0"/>
                  </a:spcAft>
                  <a:buNone/>
                  <a:defRPr/>
                </a:pPr>
                <a:r>
                  <a:rPr lang="en-US" sz="1400" b="0" i="0" u="none" strike="noStrike" cap="none">
                    <a:solidFill>
                      <a:schemeClr val="dk1"/>
                    </a:solidFill>
                    <a:latin typeface="Arial"/>
                    <a:ea typeface="Arial"/>
                    <a:cs typeface="Arial"/>
                  </a:rPr>
                  <a:t>100% of Guest Activities</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No technological waste</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Backend computing responsible</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Transportation responsibility</a:t>
                </a:r>
                <a:endParaRPr/>
              </a:p>
              <a:p>
                <a:pPr marL="114300" marR="0" lvl="1" indent="-114300" algn="l" rtl="0">
                  <a:lnSpc>
                    <a:spcPct val="90000"/>
                  </a:lnSpc>
                  <a:spcBef>
                    <a:spcPts val="210"/>
                  </a:spcBef>
                  <a:spcAft>
                    <a:spcPts val="0"/>
                  </a:spcAft>
                  <a:buClr>
                    <a:schemeClr val="dk1"/>
                  </a:buClr>
                  <a:buSzPts val="1400"/>
                  <a:buFont typeface="Arial"/>
                  <a:buChar char="•"/>
                  <a:defRPr/>
                </a:pPr>
                <a:r>
                  <a:rPr lang="en-US" sz="1400" b="0" i="0" u="none" strike="noStrike" cap="none">
                    <a:solidFill>
                      <a:schemeClr val="dk1"/>
                    </a:solidFill>
                    <a:latin typeface="Arial"/>
                    <a:ea typeface="Arial"/>
                    <a:cs typeface="Arial"/>
                  </a:rPr>
                  <a:t>Entertainment</a:t>
                </a:r>
                <a:endParaRPr sz="1400" b="0" i="0" u="none" strike="noStrike" cap="none">
                  <a:solidFill>
                    <a:schemeClr val="dk1"/>
                  </a:solidFill>
                  <a:latin typeface="Arial"/>
                  <a:ea typeface="Arial"/>
                  <a:cs typeface="Arial"/>
                </a:endParaRPr>
              </a:p>
            </p:txBody>
          </p:sp>
        </p:grpSp>
        <p:grpSp>
          <p:nvGrpSpPr>
            <p:cNvPr id="2869" name="Google Shape;2869;p253"/>
            <p:cNvGrpSpPr/>
            <p:nvPr/>
          </p:nvGrpSpPr>
          <p:grpSpPr bwMode="auto">
            <a:xfrm>
              <a:off x="4751012" y="-1450594"/>
              <a:ext cx="2418650" cy="2679120"/>
              <a:chOff x="8275807" y="976293"/>
              <a:chExt cx="2418650" cy="2679120"/>
            </a:xfrm>
          </p:grpSpPr>
          <p:sp>
            <p:nvSpPr>
              <p:cNvPr id="2870" name="Google Shape;2870;p253"/>
              <p:cNvSpPr/>
              <p:nvPr/>
            </p:nvSpPr>
            <p:spPr bwMode="auto">
              <a:xfrm>
                <a:off x="8275807" y="976293"/>
                <a:ext cx="2418650" cy="2679120"/>
              </a:xfrm>
              <a:prstGeom prst="rect">
                <a:avLst/>
              </a:prstGeom>
              <a:solidFill>
                <a:srgbClr val="CACACA">
                  <a:alpha val="89803"/>
                </a:srgbClr>
              </a:solidFill>
              <a:ln w="25400" cap="flat" cmpd="sng">
                <a:solidFill>
                  <a:srgbClr val="CACACA">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2871" name="Google Shape;2871;p253"/>
              <p:cNvSpPr txBox="1"/>
              <p:nvPr/>
            </p:nvSpPr>
            <p:spPr bwMode="auto">
              <a:xfrm>
                <a:off x="8275807" y="976293"/>
                <a:ext cx="2418650" cy="2679120"/>
              </a:xfrm>
              <a:prstGeom prst="rect">
                <a:avLst/>
              </a:prstGeom>
              <a:noFill/>
              <a:ln>
                <a:noFill/>
              </a:ln>
            </p:spPr>
            <p:txBody>
              <a:bodyPr spcFirstLastPara="1" wrap="square" lIns="74675" tIns="74675" rIns="99550" bIns="112000" anchor="t" anchorCtr="0">
                <a:noAutofit/>
              </a:bodyPr>
              <a:lstStyle/>
              <a:p>
                <a:pPr marL="114300" marR="0" lvl="1" indent="-25400" algn="l" rtl="0">
                  <a:lnSpc>
                    <a:spcPct val="90000"/>
                  </a:lnSpc>
                  <a:spcBef>
                    <a:spcPts val="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a:p>
                <a:pPr marL="114300" marR="0" lvl="1" indent="-25400" algn="l" rtl="0">
                  <a:lnSpc>
                    <a:spcPct val="90000"/>
                  </a:lnSpc>
                  <a:spcBef>
                    <a:spcPts val="210"/>
                  </a:spcBef>
                  <a:spcAft>
                    <a:spcPts val="0"/>
                  </a:spcAft>
                  <a:buClr>
                    <a:schemeClr val="dk1"/>
                  </a:buClr>
                  <a:buSzPts val="1400"/>
                  <a:buFont typeface="Arial"/>
                  <a:buNone/>
                  <a:defRPr/>
                </a:pPr>
                <a:endParaRPr sz="1400" b="0" i="0" u="none" strike="noStrike" cap="none">
                  <a:solidFill>
                    <a:schemeClr val="dk1"/>
                  </a:solidFill>
                  <a:latin typeface="Arial"/>
                  <a:ea typeface="Arial"/>
                  <a:cs typeface="Arial"/>
                </a:endParaRPr>
              </a:p>
            </p:txBody>
          </p:sp>
        </p:grpSp>
      </p:grpSp>
      <p:sp>
        <p:nvSpPr>
          <p:cNvPr id="338924744" name="Google Shape;2872;p253"/>
          <p:cNvSpPr/>
          <p:nvPr/>
        </p:nvSpPr>
        <p:spPr bwMode="auto">
          <a:xfrm>
            <a:off x="-13846" y="1308812"/>
            <a:ext cx="1061884" cy="2615380"/>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r>
              <a:rPr lang="en-US" sz="1800">
                <a:solidFill>
                  <a:schemeClr val="lt1"/>
                </a:solidFill>
                <a:latin typeface="Arial"/>
                <a:ea typeface="Arial"/>
                <a:cs typeface="Arial"/>
              </a:rPr>
              <a:t>WHY</a:t>
            </a:r>
            <a:endParaRPr/>
          </a:p>
          <a:p>
            <a:pPr marL="0" marR="0" lvl="0" indent="0" algn="ctr" rtl="0">
              <a:spcBef>
                <a:spcPts val="0"/>
              </a:spcBef>
              <a:spcAft>
                <a:spcPts val="0"/>
              </a:spcAft>
              <a:buNone/>
              <a:defRPr/>
            </a:pPr>
            <a:r>
              <a:rPr lang="en-US" sz="1800">
                <a:solidFill>
                  <a:schemeClr val="lt1"/>
                </a:solidFill>
                <a:latin typeface="Arial"/>
                <a:ea typeface="Arial"/>
                <a:cs typeface="Arial"/>
              </a:rPr>
              <a:t>VIVIM</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1002075300" name="Google Shape;2877;p254" descr="A picture containing outdoor, building&#10;&#10;Description automatically generated"/>
          <p:cNvPicPr/>
          <p:nvPr>
            <p:ph type="pic" idx="2"/>
          </p:nvPr>
        </p:nvPicPr>
        <p:blipFill>
          <a:blip r:embed="rId3">
            <a:alphaModFix/>
          </a:blip>
          <a:srcRect l="0" t="3220" r="0" b="3218"/>
          <a:stretch/>
        </p:blipFill>
        <p:spPr bwMode="auto">
          <a:xfrm>
            <a:off x="6096000" y="0"/>
            <a:ext cx="6096000" cy="6165850"/>
          </a:xfrm>
          <a:prstGeom prst="rect">
            <a:avLst/>
          </a:prstGeom>
          <a:solidFill>
            <a:schemeClr val="accent2"/>
          </a:solidFill>
          <a:ln>
            <a:noFill/>
          </a:ln>
        </p:spPr>
      </p:pic>
      <p:sp>
        <p:nvSpPr>
          <p:cNvPr id="1681570112" name="Google Shape;2878;p254"/>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a:t>‹#›</a:t>
            </a:fld>
            <a:endParaRPr/>
          </a:p>
        </p:txBody>
      </p:sp>
      <p:sp>
        <p:nvSpPr>
          <p:cNvPr id="1479520512" name="Google Shape;2879;p254"/>
          <p:cNvSpPr txBox="1"/>
          <p:nvPr>
            <p:ph type="body" idx="3"/>
          </p:nvPr>
        </p:nvSpPr>
        <p:spPr bwMode="auto">
          <a:xfrm>
            <a:off x="623888" y="3754165"/>
            <a:ext cx="3120230" cy="584775"/>
          </a:xfrm>
          <a:prstGeom prst="rect">
            <a:avLst/>
          </a:prstGeom>
          <a:noFill/>
          <a:ln>
            <a:noFill/>
          </a:ln>
        </p:spPr>
        <p:txBody>
          <a:bodyPr spcFirstLastPara="1" wrap="square" lIns="0" tIns="0" rIns="0" bIns="0" anchor="t" anchorCtr="0">
            <a:spAutoFit/>
          </a:bodyPr>
          <a:lstStyle/>
          <a:p>
            <a:pPr marL="457200" lvl="0" indent="-228600" algn="l" rtl="0">
              <a:lnSpc>
                <a:spcPct val="100000"/>
              </a:lnSpc>
              <a:spcBef>
                <a:spcPts val="2400"/>
              </a:spcBef>
              <a:spcAft>
                <a:spcPts val="0"/>
              </a:spcAft>
              <a:buClr>
                <a:schemeClr val="dk1"/>
              </a:buClr>
              <a:buSzPts val="1800"/>
              <a:buNone/>
              <a:defRPr/>
            </a:pPr>
            <a:r>
              <a:rPr lang="en-US"/>
              <a:t>WFH EMPLOYEES</a:t>
            </a:r>
            <a:endParaRPr/>
          </a:p>
        </p:txBody>
      </p:sp>
      <p:sp>
        <p:nvSpPr>
          <p:cNvPr id="1357130403" name="Google Shape;2880;p254"/>
          <p:cNvSpPr txBox="1"/>
          <p:nvPr>
            <p:ph type="title"/>
          </p:nvPr>
        </p:nvSpPr>
        <p:spPr bwMode="auto">
          <a:xfrm>
            <a:off x="623888" y="2542604"/>
            <a:ext cx="3120230" cy="886397"/>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1800"/>
              <a:buNone/>
              <a:defRPr/>
            </a:pPr>
            <a:r>
              <a:rPr lang="en-US"/>
              <a:t>VALUE PROPOSITION</a:t>
            </a:r>
            <a:endParaRPr/>
          </a:p>
        </p:txBody>
      </p:sp>
      <p:sp>
        <p:nvSpPr>
          <p:cNvPr id="208585492" name="Google Shape;2881;p254"/>
          <p:cNvSpPr txBox="1"/>
          <p:nvPr>
            <p:ph type="body" idx="4"/>
          </p:nvPr>
        </p:nvSpPr>
        <p:spPr bwMode="auto">
          <a:xfrm>
            <a:off x="4368800"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p>
            <a:pPr marL="457200" lvl="0" indent="-228600" algn="ctr" rtl="0">
              <a:lnSpc>
                <a:spcPct val="100000"/>
              </a:lnSpc>
              <a:spcBef>
                <a:spcPts val="2400"/>
              </a:spcBef>
              <a:spcAft>
                <a:spcPts val="0"/>
              </a:spcAft>
              <a:buClr>
                <a:schemeClr val="dk1"/>
              </a:buClr>
              <a:buSzPts val="1800"/>
              <a:buNone/>
              <a:defRPr/>
            </a:pPr>
            <a:endParaRPr/>
          </a:p>
        </p:txBody>
      </p:sp>
      <p:sp>
        <p:nvSpPr>
          <p:cNvPr id="728801911" name="Google Shape;2882;p254"/>
          <p:cNvSpPr txBox="1"/>
          <p:nvPr>
            <p:ph type="body" idx="5"/>
          </p:nvPr>
        </p:nvSpPr>
        <p:spPr bwMode="auto">
          <a:xfrm>
            <a:off x="8131175" y="941696"/>
            <a:ext cx="3455988" cy="4283075"/>
          </a:xfrm>
          <a:prstGeom prst="rect">
            <a:avLst/>
          </a:prstGeom>
          <a:solidFill>
            <a:schemeClr val="lt1"/>
          </a:solidFill>
          <a:ln>
            <a:noFill/>
          </a:ln>
          <a:effectLst>
            <a:outerShdw blurRad="381000" algn="ctr" rotWithShape="0">
              <a:schemeClr val="dk2">
                <a:alpha val="8235"/>
              </a:schemeClr>
            </a:outerShdw>
          </a:effectLst>
        </p:spPr>
        <p:txBody>
          <a:bodyPr spcFirstLastPara="1" wrap="square" lIns="576000" tIns="1655975" rIns="576000" bIns="0" anchor="t" anchorCtr="0">
            <a:noAutofit/>
          </a:bodyPr>
          <a:lstStyle/>
          <a:p>
            <a:pPr marL="457200" lvl="0" indent="-228600" algn="ctr" rtl="0">
              <a:lnSpc>
                <a:spcPct val="100000"/>
              </a:lnSpc>
              <a:spcBef>
                <a:spcPts val="2400"/>
              </a:spcBef>
              <a:spcAft>
                <a:spcPts val="0"/>
              </a:spcAft>
              <a:buClr>
                <a:schemeClr val="dk1"/>
              </a:buClr>
              <a:buSzPts val="1800"/>
              <a:buNone/>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pic>
        <p:nvPicPr>
          <p:cNvPr id="1478402248" name="Google Shape;2887;p255" descr="Office Intensive Financial District Sublet, Plug &amp; Play-Furniture ..."/>
          <p:cNvPicPr/>
          <p:nvPr/>
        </p:nvPicPr>
        <p:blipFill>
          <a:blip r:embed="rId3">
            <a:alphaModFix/>
          </a:blip>
          <a:srcRect l="0" t="0" r="0" b="0"/>
          <a:stretch/>
        </p:blipFill>
        <p:spPr bwMode="auto">
          <a:xfrm>
            <a:off x="334045" y="160003"/>
            <a:ext cx="2808868" cy="2106651"/>
          </a:xfrm>
          <a:prstGeom prst="rect">
            <a:avLst/>
          </a:prstGeom>
          <a:noFill/>
          <a:ln>
            <a:noFill/>
          </a:ln>
        </p:spPr>
      </p:pic>
      <p:pic>
        <p:nvPicPr>
          <p:cNvPr id="1128600433" name="Google Shape;2888;p255"/>
          <p:cNvPicPr/>
          <p:nvPr/>
        </p:nvPicPr>
        <p:blipFill>
          <a:blip r:embed="rId4">
            <a:alphaModFix/>
          </a:blip>
          <a:srcRect l="0" t="0" r="0" b="0"/>
          <a:stretch/>
        </p:blipFill>
        <p:spPr bwMode="auto">
          <a:xfrm>
            <a:off x="3142913" y="4044808"/>
            <a:ext cx="2463502" cy="2463502"/>
          </a:xfrm>
          <a:prstGeom prst="rect">
            <a:avLst/>
          </a:prstGeom>
          <a:noFill/>
          <a:ln>
            <a:noFill/>
          </a:ln>
        </p:spPr>
      </p:pic>
      <p:pic>
        <p:nvPicPr>
          <p:cNvPr id="1939704833" name="Google Shape;2889;p255"/>
          <p:cNvPicPr/>
          <p:nvPr/>
        </p:nvPicPr>
        <p:blipFill>
          <a:blip r:embed="rId5">
            <a:alphaModFix/>
          </a:blip>
          <a:srcRect l="23231" t="0" r="16563" b="0"/>
          <a:stretch/>
        </p:blipFill>
        <p:spPr bwMode="auto">
          <a:xfrm>
            <a:off x="376746" y="2266654"/>
            <a:ext cx="2518659" cy="2353237"/>
          </a:xfrm>
          <a:prstGeom prst="rect">
            <a:avLst/>
          </a:prstGeom>
          <a:noFill/>
          <a:ln>
            <a:noFill/>
          </a:ln>
        </p:spPr>
      </p:pic>
      <p:pic>
        <p:nvPicPr>
          <p:cNvPr id="1301307413" name="Google Shape;2890;p255" descr="32 Nice Small Home Office Design Ideas - PIMPHOMEE"/>
          <p:cNvPicPr/>
          <p:nvPr/>
        </p:nvPicPr>
        <p:blipFill>
          <a:blip r:embed="rId6">
            <a:alphaModFix/>
          </a:blip>
          <a:srcRect l="0" t="0" r="0" b="0"/>
          <a:stretch/>
        </p:blipFill>
        <p:spPr bwMode="auto">
          <a:xfrm>
            <a:off x="3404665" y="160003"/>
            <a:ext cx="3684624" cy="3637471"/>
          </a:xfrm>
          <a:prstGeom prst="rect">
            <a:avLst/>
          </a:prstGeom>
          <a:noFill/>
          <a:ln>
            <a:noFill/>
          </a:ln>
        </p:spPr>
      </p:pic>
      <p:pic>
        <p:nvPicPr>
          <p:cNvPr id="35184226" name="Google Shape;2891;p255" descr="Feng Shui For Home Office, Photos, Ideas"/>
          <p:cNvPicPr/>
          <p:nvPr/>
        </p:nvPicPr>
        <p:blipFill>
          <a:blip r:embed="rId7">
            <a:alphaModFix/>
          </a:blip>
          <a:srcRect l="0" t="0" r="0" b="0"/>
          <a:stretch/>
        </p:blipFill>
        <p:spPr bwMode="auto">
          <a:xfrm>
            <a:off x="7543016" y="79209"/>
            <a:ext cx="4286250" cy="28670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pic>
        <p:nvPicPr>
          <p:cNvPr id="1751066056" name="Google Shape;2132;p209"/>
          <p:cNvPicPr/>
          <p:nvPr>
            <p:ph type="pic" idx="2"/>
          </p:nvPr>
        </p:nvPicPr>
        <p:blipFill>
          <a:blip r:embed="rId3">
            <a:alphaModFix/>
          </a:blip>
          <a:srcRect l="0" t="16285" r="0" b="16284"/>
          <a:stretch/>
        </p:blipFill>
        <p:spPr bwMode="auto">
          <a:xfrm>
            <a:off x="0" y="0"/>
            <a:ext cx="12192000" cy="6165850"/>
          </a:xfrm>
          <a:prstGeom prst="rect">
            <a:avLst/>
          </a:prstGeom>
          <a:solidFill>
            <a:schemeClr val="accent2"/>
          </a:solidFill>
          <a:ln>
            <a:noFill/>
          </a:ln>
        </p:spPr>
      </p:pic>
      <p:sp>
        <p:nvSpPr>
          <p:cNvPr id="133349011" name="Google Shape;2133;p209"/>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900"/>
              <a:buFont typeface="Arial"/>
              <a:buNone/>
              <a:defRPr/>
            </a:pPr>
            <a:fld id="{00000000-1234-1234-1234-123412341234}" type="slidenum">
              <a:rPr lang="en-US" sz="900" b="0" i="0" u="none" strike="noStrike" cap="none">
                <a:solidFill>
                  <a:srgbClr val="A0A4C4"/>
                </a:solidFill>
                <a:latin typeface="Montserrat Light"/>
                <a:ea typeface="Montserrat Light"/>
                <a:cs typeface="Montserrat Light"/>
              </a:rPr>
              <a:t>‹#›</a:t>
            </a:fld>
            <a:endParaRPr sz="900" b="0" i="0" u="none" strike="noStrike" cap="none">
              <a:solidFill>
                <a:srgbClr val="A0A4C4"/>
              </a:solidFill>
              <a:latin typeface="Montserrat Light"/>
              <a:ea typeface="Montserrat Light"/>
              <a:cs typeface="Montserrat Light"/>
            </a:endParaRPr>
          </a:p>
        </p:txBody>
      </p:sp>
      <p:sp>
        <p:nvSpPr>
          <p:cNvPr id="958008321" name="Google Shape;2134;p209"/>
          <p:cNvSpPr txBox="1"/>
          <p:nvPr>
            <p:ph type="title"/>
          </p:nvPr>
        </p:nvSpPr>
        <p:spPr bwMode="auto">
          <a:xfrm>
            <a:off x="623886" y="692151"/>
            <a:ext cx="5944061" cy="4816476"/>
          </a:xfrm>
          <a:prstGeom prst="rect">
            <a:avLst/>
          </a:prstGeom>
          <a:solidFill>
            <a:schemeClr val="lt1"/>
          </a:solidFill>
          <a:ln>
            <a:noFill/>
          </a:ln>
        </p:spPr>
        <p:txBody>
          <a:bodyPr spcFirstLastPara="1" wrap="square" lIns="182875" tIns="1044000" rIns="182875" bIns="0" anchor="t" anchorCtr="0">
            <a:noAutofit/>
          </a:bodyPr>
          <a:lstStyle/>
          <a:p>
            <a:pPr marL="0" lvl="0" indent="0" algn="l" rtl="0">
              <a:lnSpc>
                <a:spcPct val="100000"/>
              </a:lnSpc>
              <a:spcBef>
                <a:spcPts val="1200"/>
              </a:spcBef>
              <a:spcAft>
                <a:spcPts val="2400"/>
              </a:spcAft>
              <a:buSzPts val="1800"/>
              <a:buNone/>
              <a:defRPr/>
            </a:pPr>
            <a:br>
              <a:rPr lang="en-US" sz="3600" b="0"/>
            </a:br>
            <a:br>
              <a:rPr lang="en-US" sz="3500"/>
            </a:br>
            <a:endParaRPr sz="3500">
              <a:highlight>
                <a:srgbClr val="FFFF00"/>
              </a:highlight>
            </a:endParaRPr>
          </a:p>
        </p:txBody>
      </p:sp>
      <p:sp>
        <p:nvSpPr>
          <p:cNvPr id="1617356642" name="Google Shape;2135;p209"/>
          <p:cNvSpPr txBox="1"/>
          <p:nvPr/>
        </p:nvSpPr>
        <p:spPr bwMode="auto">
          <a:xfrm>
            <a:off x="623887" y="959352"/>
            <a:ext cx="1847700"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OUR MISSION</a:t>
            </a:r>
            <a:endParaRPr/>
          </a:p>
        </p:txBody>
      </p:sp>
      <p:pic>
        <p:nvPicPr>
          <p:cNvPr id="1879803380" name="Google Shape;2136;p209" descr="preencoded.png"/>
          <p:cNvPicPr/>
          <p:nvPr/>
        </p:nvPicPr>
        <p:blipFill>
          <a:blip r:embed="rId4">
            <a:alphaModFix/>
          </a:blip>
          <a:srcRect l="0" t="0" r="0" b="0"/>
          <a:stretch/>
        </p:blipFill>
        <p:spPr bwMode="auto">
          <a:xfrm>
            <a:off x="10880522" y="6380973"/>
            <a:ext cx="1001729" cy="252474"/>
          </a:xfrm>
          <a:prstGeom prst="rect">
            <a:avLst/>
          </a:prstGeom>
          <a:solidFill>
            <a:schemeClr val="lt1"/>
          </a:solidFill>
          <a:ln>
            <a:noFill/>
          </a:ln>
        </p:spPr>
      </p:pic>
      <p:sp>
        <p:nvSpPr>
          <p:cNvPr id="186915528" name="Google Shape;2137;p209"/>
          <p:cNvSpPr txBox="1"/>
          <p:nvPr/>
        </p:nvSpPr>
        <p:spPr bwMode="auto">
          <a:xfrm>
            <a:off x="2705373" y="3581298"/>
            <a:ext cx="6096000" cy="12618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endParaRPr sz="3800" i="0" u="none" strike="noStrike" cap="none">
              <a:solidFill>
                <a:srgbClr val="222222"/>
              </a:solidFill>
              <a:latin typeface="Montserrat"/>
              <a:ea typeface="Montserrat"/>
              <a:cs typeface="Montserrat"/>
            </a:endParaRPr>
          </a:p>
          <a:p>
            <a:pPr marL="0" marR="0" lvl="0" indent="0" algn="l" rtl="0">
              <a:spcBef>
                <a:spcPts val="0"/>
              </a:spcBef>
              <a:spcAft>
                <a:spcPts val="0"/>
              </a:spcAft>
              <a:buNone/>
              <a:defRPr/>
            </a:pPr>
            <a:r>
              <a:rPr lang="en-US" sz="3800" i="0" u="none" strike="noStrike" cap="none">
                <a:solidFill>
                  <a:srgbClr val="222222"/>
                </a:solidFill>
                <a:latin typeface="Montserrat"/>
                <a:ea typeface="Montserrat"/>
                <a:cs typeface="Montserrat"/>
              </a:rPr>
              <a:t>Experience the </a:t>
            </a:r>
            <a:r>
              <a:rPr lang="en-US" sz="3800" i="0" u="none" strike="noStrike" cap="none">
                <a:solidFill>
                  <a:srgbClr val="222222"/>
                </a:solidFill>
                <a:highlight>
                  <a:srgbClr val="00FF00"/>
                </a:highlight>
                <a:latin typeface="Montserrat"/>
                <a:ea typeface="Montserrat"/>
                <a:cs typeface="Montserrat"/>
              </a:rPr>
              <a:t>world</a:t>
            </a:r>
            <a:endParaRPr sz="3800">
              <a:solidFill>
                <a:schemeClr val="dk1"/>
              </a:solidFill>
              <a:highlight>
                <a:srgbClr val="00FF00"/>
              </a:highlight>
              <a:latin typeface="Arial"/>
              <a:ea typeface="Arial"/>
              <a:cs typeface="Arial"/>
            </a:endParaRPr>
          </a:p>
        </p:txBody>
      </p:sp>
      <p:sp>
        <p:nvSpPr>
          <p:cNvPr id="1421962673" name="Google Shape;2138;p209"/>
          <p:cNvSpPr txBox="1"/>
          <p:nvPr/>
        </p:nvSpPr>
        <p:spPr bwMode="auto">
          <a:xfrm>
            <a:off x="473623" y="2683299"/>
            <a:ext cx="6094324"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3600" b="0" i="0" u="none" strike="noStrike" cap="none">
                <a:solidFill>
                  <a:srgbClr val="222222"/>
                </a:solidFill>
                <a:highlight>
                  <a:srgbClr val="00FFFF"/>
                </a:highlight>
                <a:latin typeface="Montserrat"/>
                <a:ea typeface="Montserrat"/>
                <a:cs typeface="Montserrat"/>
              </a:rPr>
              <a:t>Extend</a:t>
            </a:r>
            <a:r>
              <a:rPr lang="en-US" sz="3600" b="0" i="0" u="none" strike="noStrike" cap="none">
                <a:solidFill>
                  <a:srgbClr val="222222"/>
                </a:solidFill>
                <a:highlight>
                  <a:srgbClr val="FFFF00"/>
                </a:highlight>
                <a:latin typeface="Montserrat"/>
                <a:ea typeface="Montserrat"/>
                <a:cs typeface="Montserrat"/>
              </a:rPr>
              <a:t> </a:t>
            </a:r>
            <a:r>
              <a:rPr lang="en-US" sz="3600" b="0" i="0" u="none" strike="noStrike" cap="none">
                <a:solidFill>
                  <a:srgbClr val="222222"/>
                </a:solidFill>
                <a:latin typeface="Montserrat"/>
                <a:ea typeface="Montserrat"/>
                <a:cs typeface="Montserrat"/>
              </a:rPr>
              <a:t>your vacation </a:t>
            </a:r>
            <a:br>
              <a:rPr lang="en-US" sz="3600" b="1" i="0" u="none" strike="noStrike" cap="none">
                <a:solidFill>
                  <a:srgbClr val="222222"/>
                </a:solidFill>
                <a:latin typeface="Montserrat"/>
                <a:ea typeface="Montserrat"/>
                <a:cs typeface="Montserrat"/>
              </a:rPr>
            </a:br>
            <a:endParaRPr sz="3600">
              <a:solidFill>
                <a:schemeClr val="dk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
    <p:spTree>
      <p:nvGrpSpPr>
        <p:cNvPr id="1" name=""/>
        <p:cNvGrpSpPr/>
        <p:nvPr/>
      </p:nvGrpSpPr>
      <p:grpSpPr bwMode="auto">
        <a:xfrm>
          <a:off x="0" y="0"/>
          <a:ext cx="0" cy="0"/>
          <a:chOff x="0" y="0"/>
          <a:chExt cx="0" cy="0"/>
        </a:xfrm>
      </p:grpSpPr>
      <p:sp>
        <p:nvSpPr>
          <p:cNvPr id="1260101795" name="Google Shape;2896;p256"/>
          <p:cNvSpPr txBox="1"/>
          <p:nvPr/>
        </p:nvSpPr>
        <p:spPr bwMode="auto">
          <a:xfrm>
            <a:off x="3254477" y="304800"/>
            <a:ext cx="3603523"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2800">
                <a:solidFill>
                  <a:schemeClr val="dk1"/>
                </a:solidFill>
                <a:latin typeface="Calibri"/>
                <a:ea typeface="Calibri"/>
                <a:cs typeface="Calibri"/>
              </a:rPr>
              <a:t>WHY NOW</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0" show="1">
  <p:cSld name="">
    <p:spTree>
      <p:nvGrpSpPr>
        <p:cNvPr id="1" name=""/>
        <p:cNvGrpSpPr/>
        <p:nvPr/>
      </p:nvGrpSpPr>
      <p:grpSpPr bwMode="auto">
        <a:xfrm>
          <a:off x="0" y="0"/>
          <a:ext cx="0" cy="0"/>
          <a:chOff x="0" y="0"/>
          <a:chExt cx="0" cy="0"/>
        </a:xfrm>
      </p:grpSpPr>
      <p:pic>
        <p:nvPicPr>
          <p:cNvPr id="974858819" name="Google Shape;2144;p210" descr="A picture containing person, outdoor, dark, silhouette&#10;&#10;Description automatically generated"/>
          <p:cNvPicPr/>
          <p:nvPr>
            <p:ph type="pic" idx="2"/>
          </p:nvPr>
        </p:nvPicPr>
        <p:blipFill>
          <a:blip r:embed="rId3">
            <a:alphaModFix/>
          </a:blip>
          <a:srcRect l="566" t="0" r="564" b="0"/>
          <a:stretch/>
        </p:blipFill>
        <p:spPr bwMode="auto">
          <a:xfrm>
            <a:off x="-2905669" y="-63191"/>
            <a:ext cx="6228588" cy="6165850"/>
          </a:xfrm>
          <a:prstGeom prst="rect">
            <a:avLst/>
          </a:prstGeom>
          <a:solidFill>
            <a:schemeClr val="accent2"/>
          </a:solidFill>
          <a:ln>
            <a:noFill/>
          </a:ln>
        </p:spPr>
      </p:pic>
      <p:sp>
        <p:nvSpPr>
          <p:cNvPr id="1756829232" name="Google Shape;2145;p210"/>
          <p:cNvSpPr/>
          <p:nvPr/>
        </p:nvSpPr>
        <p:spPr bwMode="auto">
          <a:xfrm>
            <a:off x="5963412" y="12599"/>
            <a:ext cx="6096000" cy="1163785"/>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defRPr/>
            </a:pPr>
            <a:r>
              <a:rPr lang="en-US" sz="2800" b="1">
                <a:solidFill>
                  <a:schemeClr val="accent1"/>
                </a:solidFill>
                <a:latin typeface="Montserrat"/>
                <a:ea typeface="Montserrat"/>
                <a:cs typeface="Montserrat"/>
              </a:rPr>
              <a:t>it should </a:t>
            </a:r>
            <a:endParaRPr/>
          </a:p>
          <a:p>
            <a:pPr marL="0" marR="0" lvl="0" indent="0" algn="l" rtl="0">
              <a:spcBef>
                <a:spcPts val="0"/>
              </a:spcBef>
              <a:spcAft>
                <a:spcPts val="0"/>
              </a:spcAft>
              <a:buNone/>
              <a:defRPr/>
            </a:pPr>
            <a:r>
              <a:rPr lang="en-US" sz="2800" b="1">
                <a:solidFill>
                  <a:schemeClr val="accent1"/>
                </a:solidFill>
                <a:latin typeface="Montserrat"/>
                <a:ea typeface="Montserrat"/>
                <a:cs typeface="Montserrat"/>
              </a:rPr>
              <a:t>feel like</a:t>
            </a:r>
            <a:endParaRPr/>
          </a:p>
        </p:txBody>
      </p:sp>
      <p:sp>
        <p:nvSpPr>
          <p:cNvPr id="80866611" name="Google Shape;2146;p210"/>
          <p:cNvSpPr/>
          <p:nvPr/>
        </p:nvSpPr>
        <p:spPr bwMode="auto">
          <a:xfrm>
            <a:off x="0" y="12599"/>
            <a:ext cx="5950712" cy="116378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r" rtl="0">
              <a:spcBef>
                <a:spcPts val="0"/>
              </a:spcBef>
              <a:spcAft>
                <a:spcPts val="0"/>
              </a:spcAft>
              <a:buNone/>
              <a:defRPr/>
            </a:pPr>
            <a:r>
              <a:rPr lang="en-US" sz="2800" b="1">
                <a:solidFill>
                  <a:schemeClr val="lt1"/>
                </a:solidFill>
                <a:latin typeface="Montserrat"/>
                <a:ea typeface="Montserrat"/>
                <a:cs typeface="Montserrat"/>
              </a:rPr>
              <a:t>everyone works </a:t>
            </a:r>
            <a:endParaRPr/>
          </a:p>
          <a:p>
            <a:pPr marL="0" marR="0" lvl="0" indent="0" algn="r" rtl="0">
              <a:spcBef>
                <a:spcPts val="200"/>
              </a:spcBef>
              <a:spcAft>
                <a:spcPts val="0"/>
              </a:spcAft>
              <a:buNone/>
              <a:defRPr/>
            </a:pPr>
            <a:r>
              <a:rPr lang="en-US" sz="2800" b="1">
                <a:solidFill>
                  <a:schemeClr val="lt1"/>
                </a:solidFill>
                <a:latin typeface="Montserrat"/>
                <a:ea typeface="Montserrat"/>
                <a:cs typeface="Montserrat"/>
              </a:rPr>
              <a:t>on vacation</a:t>
            </a:r>
            <a:endParaRPr/>
          </a:p>
        </p:txBody>
      </p:sp>
      <p:sp>
        <p:nvSpPr>
          <p:cNvPr id="1583191557" name="Google Shape;2147;p210"/>
          <p:cNvSpPr/>
          <p:nvPr/>
        </p:nvSpPr>
        <p:spPr bwMode="auto">
          <a:xfrm>
            <a:off x="12700" y="5688174"/>
            <a:ext cx="5950712" cy="116378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r" rtl="0">
              <a:spcBef>
                <a:spcPts val="0"/>
              </a:spcBef>
              <a:spcAft>
                <a:spcPts val="0"/>
              </a:spcAft>
              <a:buNone/>
              <a:defRPr/>
            </a:pPr>
            <a:r>
              <a:rPr lang="en-US" sz="2800" b="1">
                <a:solidFill>
                  <a:schemeClr val="accent1"/>
                </a:solidFill>
                <a:latin typeface="Montserrat"/>
                <a:ea typeface="Montserrat"/>
                <a:cs typeface="Montserrat"/>
              </a:rPr>
              <a:t>some </a:t>
            </a:r>
            <a:endParaRPr/>
          </a:p>
          <a:p>
            <a:pPr marL="0" marR="0" lvl="0" indent="0" algn="r" rtl="0">
              <a:spcBef>
                <a:spcPts val="0"/>
              </a:spcBef>
              <a:spcAft>
                <a:spcPts val="0"/>
              </a:spcAft>
              <a:buNone/>
              <a:defRPr/>
            </a:pPr>
            <a:r>
              <a:rPr lang="en-US" sz="2800" b="1">
                <a:solidFill>
                  <a:schemeClr val="accent1"/>
                </a:solidFill>
                <a:latin typeface="Montserrat"/>
                <a:ea typeface="Montserrat"/>
                <a:cs typeface="Montserrat"/>
              </a:rPr>
              <a:t>cannot</a:t>
            </a:r>
            <a:endParaRPr/>
          </a:p>
        </p:txBody>
      </p:sp>
      <p:sp>
        <p:nvSpPr>
          <p:cNvPr id="2052245523" name="Google Shape;2148;p210"/>
          <p:cNvSpPr/>
          <p:nvPr/>
        </p:nvSpPr>
        <p:spPr bwMode="auto">
          <a:xfrm>
            <a:off x="5963412" y="5688174"/>
            <a:ext cx="6228588" cy="1163784"/>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US" sz="2800" b="1">
                <a:solidFill>
                  <a:schemeClr val="lt1"/>
                </a:solidFill>
                <a:latin typeface="Montserrat"/>
                <a:ea typeface="Montserrat"/>
                <a:cs typeface="Montserrat"/>
              </a:rPr>
              <a:t>they </a:t>
            </a:r>
            <a:endParaRPr/>
          </a:p>
          <a:p>
            <a:pPr marL="0" marR="0" lvl="0" indent="0" algn="l" rtl="0">
              <a:spcBef>
                <a:spcPts val="0"/>
              </a:spcBef>
              <a:spcAft>
                <a:spcPts val="0"/>
              </a:spcAft>
              <a:buNone/>
              <a:defRPr/>
            </a:pPr>
            <a:r>
              <a:rPr lang="en-US" sz="2800" b="1">
                <a:solidFill>
                  <a:schemeClr val="lt1"/>
                </a:solidFill>
                <a:latin typeface="Montserrat"/>
                <a:ea typeface="Montserrat"/>
                <a:cs typeface="Montserrat"/>
              </a:rPr>
              <a:t>should</a:t>
            </a:r>
            <a:endParaRPr/>
          </a:p>
        </p:txBody>
      </p:sp>
      <p:sp>
        <p:nvSpPr>
          <p:cNvPr id="1608990486" name="Google Shape;2149;p210"/>
          <p:cNvSpPr txBox="1"/>
          <p:nvPr/>
        </p:nvSpPr>
        <p:spPr bwMode="auto">
          <a:xfrm>
            <a:off x="5050118" y="1974441"/>
            <a:ext cx="1727199" cy="5841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2400" b="1" i="0" u="none" strike="noStrike" cap="none">
                <a:solidFill>
                  <a:srgbClr val="0F100F"/>
                </a:solidFill>
                <a:latin typeface="Montserrat"/>
                <a:ea typeface="Montserrat"/>
                <a:cs typeface="Montserrat"/>
              </a:rPr>
              <a:t>SOLUTION</a:t>
            </a:r>
            <a:endParaRPr/>
          </a:p>
        </p:txBody>
      </p:sp>
      <p:sp>
        <p:nvSpPr>
          <p:cNvPr id="999316262" name="Google Shape;2150;p210"/>
          <p:cNvSpPr txBox="1"/>
          <p:nvPr/>
        </p:nvSpPr>
        <p:spPr bwMode="auto">
          <a:xfrm>
            <a:off x="3322918" y="1682391"/>
            <a:ext cx="1727199" cy="584100"/>
          </a:xfrm>
          <a:prstGeom prst="rect">
            <a:avLst/>
          </a:prstGeom>
          <a:no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2400" b="1" i="0" u="none" strike="noStrike" cap="none">
                <a:solidFill>
                  <a:srgbClr val="9E809A"/>
                </a:solidFill>
                <a:latin typeface="Montserrat"/>
                <a:ea typeface="Montserrat"/>
                <a:cs typeface="Montserrat"/>
              </a:rPr>
              <a:t>PROBLEM</a:t>
            </a:r>
            <a:endParaRPr/>
          </a:p>
        </p:txBody>
      </p:sp>
      <p:sp>
        <p:nvSpPr>
          <p:cNvPr id="159870916" name="Google Shape;2151;p210"/>
          <p:cNvSpPr txBox="1"/>
          <p:nvPr/>
        </p:nvSpPr>
        <p:spPr bwMode="auto">
          <a:xfrm>
            <a:off x="6777318" y="1176382"/>
            <a:ext cx="257578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5400" b="1">
                <a:solidFill>
                  <a:srgbClr val="EEE1C7"/>
                </a:solidFill>
                <a:latin typeface="Montserrat"/>
                <a:ea typeface="Montserrat"/>
                <a:cs typeface="Montserrat"/>
              </a:rPr>
              <a:t>home</a:t>
            </a:r>
            <a:endParaRPr sz="5400">
              <a:solidFill>
                <a:srgbClr val="EEE1C7"/>
              </a:solidFill>
              <a:latin typeface="Arial"/>
              <a:ea typeface="Arial"/>
              <a:cs typeface="Arial"/>
            </a:endParaRPr>
          </a:p>
        </p:txBody>
      </p:sp>
      <p:sp>
        <p:nvSpPr>
          <p:cNvPr id="1166769555" name="Google Shape;2152;p210"/>
          <p:cNvSpPr/>
          <p:nvPr/>
        </p:nvSpPr>
        <p:spPr bwMode="auto">
          <a:xfrm>
            <a:off x="0" y="13447"/>
            <a:ext cx="1385047" cy="6831106"/>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sp>
        <p:nvSpPr>
          <p:cNvPr id="1883549910" name="Google Shape;2153;p210"/>
          <p:cNvSpPr/>
          <p:nvPr/>
        </p:nvSpPr>
        <p:spPr bwMode="auto">
          <a:xfrm>
            <a:off x="10836535" y="0"/>
            <a:ext cx="1385047" cy="6831106"/>
          </a:xfrm>
          <a:prstGeom prst="rect">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Arial"/>
              <a:ea typeface="Arial"/>
              <a:cs typeface="Arial"/>
            </a:endParaRPr>
          </a:p>
        </p:txBody>
      </p:sp>
      <p:pic>
        <p:nvPicPr>
          <p:cNvPr id="1123518905" name="Google Shape;2154;p210">
            <a:hlinkClick r:id="rId4"/>
          </p:cNvPr>
          <p:cNvPicPr/>
          <p:nvPr/>
        </p:nvPicPr>
        <p:blipFill>
          <a:blip r:embed="rId5">
            <a:alphaModFix/>
          </a:blip>
          <a:srcRect l="0" t="0" r="0" b="0"/>
          <a:stretch/>
        </p:blipFill>
        <p:spPr bwMode="auto">
          <a:xfrm>
            <a:off x="1705807" y="6342091"/>
            <a:ext cx="1448293" cy="363493"/>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960227019" name="Google Shape;2184;p212"/>
          <p:cNvSpPr/>
          <p:nvPr/>
        </p:nvSpPr>
        <p:spPr bwMode="auto">
          <a:xfrm>
            <a:off x="1" y="157107"/>
            <a:ext cx="12192000" cy="6543842"/>
          </a:xfrm>
          <a:prstGeom prst="rect">
            <a:avLst/>
          </a:prstGeom>
          <a:solidFill>
            <a:srgbClr val="FFFCFC"/>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946435353" name="Google Shape;2185;p212"/>
          <p:cNvSpPr/>
          <p:nvPr/>
        </p:nvSpPr>
        <p:spPr bwMode="auto">
          <a:xfrm>
            <a:off x="981262" y="1054609"/>
            <a:ext cx="10262370" cy="4780380"/>
          </a:xfrm>
          <a:custGeom>
            <a:avLst/>
            <a:gdLst/>
            <a:ahLst/>
            <a:cxnLst/>
            <a:rect l="l" t="t" r="r" b="b"/>
            <a:pathLst>
              <a:path w="10262370" h="4780380" fill="norm" stroke="1" extrusionOk="0">
                <a:moveTo>
                  <a:pt x="0" y="4780380"/>
                </a:moveTo>
                <a:cubicBezTo>
                  <a:pt x="1506190" y="4441269"/>
                  <a:pt x="2924113" y="5210192"/>
                  <a:pt x="4501304" y="3913789"/>
                </a:cubicBezTo>
                <a:cubicBezTo>
                  <a:pt x="5953474" y="2534124"/>
                  <a:pt x="6233844" y="2370296"/>
                  <a:pt x="7994411" y="2203695"/>
                </a:cubicBezTo>
                <a:cubicBezTo>
                  <a:pt x="9696437" y="2232561"/>
                  <a:pt x="9461688" y="600863"/>
                  <a:pt x="10262370" y="0"/>
                </a:cubicBezTo>
              </a:path>
            </a:pathLst>
          </a:custGeom>
          <a:noFill/>
          <a:ln w="22225" cap="flat" cmpd="sng">
            <a:solidFill>
              <a:srgbClr val="D0CE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sp>
        <p:nvSpPr>
          <p:cNvPr id="464133215" name="Google Shape;2186;p212"/>
          <p:cNvSpPr/>
          <p:nvPr/>
        </p:nvSpPr>
        <p:spPr bwMode="auto">
          <a:xfrm>
            <a:off x="630419" y="1927123"/>
            <a:ext cx="3492216" cy="434451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800">
              <a:solidFill>
                <a:schemeClr val="lt1"/>
              </a:solidFill>
              <a:latin typeface="Calibri"/>
              <a:ea typeface="Calibri"/>
              <a:cs typeface="Calibri"/>
            </a:endParaRPr>
          </a:p>
        </p:txBody>
      </p:sp>
      <p:sp>
        <p:nvSpPr>
          <p:cNvPr id="729125756" name="Google Shape;2187;p212"/>
          <p:cNvSpPr/>
          <p:nvPr/>
        </p:nvSpPr>
        <p:spPr bwMode="auto">
          <a:xfrm>
            <a:off x="1984449" y="3752383"/>
            <a:ext cx="58474" cy="2996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a:solidFill>
                  <a:srgbClr val="000000"/>
                </a:solidFill>
                <a:latin typeface="Montserrat"/>
                <a:ea typeface="Montserrat"/>
                <a:cs typeface="Montserrat"/>
              </a:rPr>
              <a:t> </a:t>
            </a:r>
            <a:endParaRPr sz="1400">
              <a:solidFill>
                <a:schemeClr val="dk1"/>
              </a:solidFill>
              <a:latin typeface="Montserrat"/>
              <a:ea typeface="Montserrat"/>
              <a:cs typeface="Montserrat"/>
            </a:endParaRPr>
          </a:p>
        </p:txBody>
      </p:sp>
      <p:sp>
        <p:nvSpPr>
          <p:cNvPr id="1172696835" name="Google Shape;2188;p212"/>
          <p:cNvSpPr/>
          <p:nvPr/>
        </p:nvSpPr>
        <p:spPr bwMode="auto">
          <a:xfrm>
            <a:off x="8025507" y="1315489"/>
            <a:ext cx="3749040" cy="3657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2050" b="1">
                <a:solidFill>
                  <a:srgbClr val="000000"/>
                </a:solidFill>
                <a:latin typeface="Montserrat"/>
                <a:ea typeface="Montserrat"/>
                <a:cs typeface="Montserrat"/>
              </a:rPr>
              <a:t>With the best experiences</a:t>
            </a:r>
            <a:r>
              <a:rPr lang="en-US" sz="2050" b="1">
                <a:solidFill>
                  <a:srgbClr val="FF0000"/>
                </a:solidFill>
                <a:latin typeface="Montserrat"/>
                <a:ea typeface="Montserrat"/>
                <a:cs typeface="Montserrat"/>
              </a:rPr>
              <a:t>!</a:t>
            </a:r>
            <a:endParaRPr sz="2050" b="1">
              <a:solidFill>
                <a:schemeClr val="dk1"/>
              </a:solidFill>
              <a:latin typeface="Montserrat"/>
              <a:ea typeface="Montserrat"/>
              <a:cs typeface="Montserrat"/>
            </a:endParaRPr>
          </a:p>
        </p:txBody>
      </p:sp>
      <p:sp>
        <p:nvSpPr>
          <p:cNvPr id="1236548592" name="Google Shape;2189;p212"/>
          <p:cNvSpPr/>
          <p:nvPr/>
        </p:nvSpPr>
        <p:spPr bwMode="auto">
          <a:xfrm>
            <a:off x="4327963" y="1315489"/>
            <a:ext cx="3749040" cy="3657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2050" b="1">
                <a:solidFill>
                  <a:srgbClr val="000000"/>
                </a:solidFill>
                <a:latin typeface="Montserrat"/>
                <a:ea typeface="Montserrat"/>
                <a:cs typeface="Montserrat"/>
              </a:rPr>
              <a:t>At the best locations</a:t>
            </a:r>
            <a:r>
              <a:rPr lang="en-US" sz="2050" b="1">
                <a:solidFill>
                  <a:srgbClr val="FF0000"/>
                </a:solidFill>
                <a:latin typeface="Montserrat"/>
                <a:ea typeface="Montserrat"/>
                <a:cs typeface="Montserrat"/>
              </a:rPr>
              <a:t>!</a:t>
            </a:r>
            <a:endParaRPr sz="2050" b="1">
              <a:solidFill>
                <a:schemeClr val="dk1"/>
              </a:solidFill>
              <a:latin typeface="Montserrat"/>
              <a:ea typeface="Montserrat"/>
              <a:cs typeface="Montserrat"/>
            </a:endParaRPr>
          </a:p>
        </p:txBody>
      </p:sp>
      <p:sp>
        <p:nvSpPr>
          <p:cNvPr id="1204987749" name="Google Shape;2190;p212"/>
          <p:cNvSpPr/>
          <p:nvPr/>
        </p:nvSpPr>
        <p:spPr bwMode="auto">
          <a:xfrm>
            <a:off x="630419" y="1315489"/>
            <a:ext cx="3749040" cy="36576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2050" b="1">
                <a:solidFill>
                  <a:srgbClr val="000000"/>
                </a:solidFill>
                <a:latin typeface="Montserrat"/>
                <a:ea typeface="Montserrat"/>
                <a:cs typeface="Montserrat"/>
              </a:rPr>
              <a:t>The best office Please</a:t>
            </a:r>
            <a:r>
              <a:rPr lang="en-US" sz="2050" b="1">
                <a:solidFill>
                  <a:srgbClr val="FF0000"/>
                </a:solidFill>
                <a:latin typeface="Montserrat"/>
                <a:ea typeface="Montserrat"/>
                <a:cs typeface="Montserrat"/>
              </a:rPr>
              <a:t>!</a:t>
            </a:r>
            <a:endParaRPr sz="2050" b="1">
              <a:solidFill>
                <a:schemeClr val="dk1"/>
              </a:solidFill>
              <a:latin typeface="Montserrat"/>
              <a:ea typeface="Montserrat"/>
              <a:cs typeface="Montserrat"/>
            </a:endParaRPr>
          </a:p>
        </p:txBody>
      </p:sp>
      <p:sp>
        <p:nvSpPr>
          <p:cNvPr id="18730675" name="Google Shape;2191;p212"/>
          <p:cNvSpPr/>
          <p:nvPr/>
        </p:nvSpPr>
        <p:spPr bwMode="auto">
          <a:xfrm rot="-5400000">
            <a:off x="-1040609" y="3739004"/>
            <a:ext cx="2720851" cy="32518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2350" b="1">
                <a:solidFill>
                  <a:srgbClr val="FF0000"/>
                </a:solidFill>
                <a:latin typeface="Montserrat"/>
                <a:ea typeface="Montserrat"/>
                <a:cs typeface="Montserrat"/>
              </a:rPr>
              <a:t>Deliverables</a:t>
            </a:r>
            <a:endParaRPr sz="2350" b="1">
              <a:solidFill>
                <a:schemeClr val="dk1"/>
              </a:solidFill>
              <a:latin typeface="Montserrat"/>
              <a:ea typeface="Montserrat"/>
              <a:cs typeface="Montserrat"/>
            </a:endParaRPr>
          </a:p>
        </p:txBody>
      </p:sp>
      <p:sp>
        <p:nvSpPr>
          <p:cNvPr id="1681608215" name="Google Shape;2192;p212"/>
          <p:cNvSpPr/>
          <p:nvPr/>
        </p:nvSpPr>
        <p:spPr bwMode="auto">
          <a:xfrm>
            <a:off x="1195055" y="2388325"/>
            <a:ext cx="2812216" cy="1452360"/>
          </a:xfrm>
          <a:prstGeom prst="rect">
            <a:avLst/>
          </a:prstGeom>
          <a:noFill/>
          <a:ln>
            <a:noFill/>
          </a:ln>
        </p:spPr>
        <p:txBody>
          <a:bodyPr spcFirstLastPara="1" wrap="square" lIns="0" tIns="0" rIns="0" bIns="0" anchor="t" anchorCtr="0">
            <a:noAutofit/>
          </a:bodyPr>
          <a:lstStyle/>
          <a:p>
            <a:pPr marL="295991" marR="0" lvl="1" indent="-147996" algn="l" rtl="0">
              <a:lnSpc>
                <a:spcPct val="148339"/>
              </a:lnSpc>
              <a:spcBef>
                <a:spcPts val="0"/>
              </a:spcBef>
              <a:spcAft>
                <a:spcPts val="0"/>
              </a:spcAft>
              <a:buClr>
                <a:srgbClr val="000000"/>
              </a:buClr>
              <a:buSzPts val="1295"/>
              <a:buFont typeface="Montserrat"/>
              <a:buChar char="•"/>
              <a:defRPr/>
            </a:pPr>
            <a:r>
              <a:rPr lang="en-US" sz="1300" b="0" i="0" u="none" strike="noStrike" cap="none">
                <a:solidFill>
                  <a:srgbClr val="000000"/>
                </a:solidFill>
                <a:latin typeface="Montserrat"/>
                <a:ea typeface="Montserrat"/>
                <a:cs typeface="Montserrat"/>
              </a:rPr>
              <a:t>Network quality tool</a:t>
            </a:r>
            <a:endParaRPr sz="1300" b="0" i="0" u="none" strike="noStrike" cap="none">
              <a:solidFill>
                <a:schemeClr val="dk1"/>
              </a:solidFill>
              <a:latin typeface="Montserrat"/>
              <a:ea typeface="Montserrat"/>
              <a:cs typeface="Montserrat"/>
            </a:endParaRPr>
          </a:p>
          <a:p>
            <a:pPr marL="295991" marR="0" lvl="1" indent="-147996" algn="l" rtl="0">
              <a:lnSpc>
                <a:spcPct val="148339"/>
              </a:lnSpc>
              <a:spcBef>
                <a:spcPts val="0"/>
              </a:spcBef>
              <a:spcAft>
                <a:spcPts val="0"/>
              </a:spcAft>
              <a:buClr>
                <a:srgbClr val="000000"/>
              </a:buClr>
              <a:buSzPts val="1295"/>
              <a:buFont typeface="Montserrat"/>
              <a:buChar char="•"/>
              <a:defRPr/>
            </a:pPr>
            <a:r>
              <a:rPr lang="en-US" sz="1300" b="0" i="0" u="none" strike="noStrike" cap="none">
                <a:solidFill>
                  <a:srgbClr val="000000"/>
                </a:solidFill>
                <a:latin typeface="Montserrat"/>
                <a:ea typeface="Montserrat"/>
                <a:cs typeface="Montserrat"/>
              </a:rPr>
              <a:t>AI driven Video classification:</a:t>
            </a:r>
            <a:endParaRPr sz="1300" b="0" i="0" u="none" strike="noStrike" cap="none">
              <a:solidFill>
                <a:schemeClr val="dk1"/>
              </a:solidFill>
              <a:latin typeface="Montserrat"/>
              <a:ea typeface="Montserrat"/>
              <a:cs typeface="Montserrat"/>
            </a:endParaRPr>
          </a:p>
          <a:p>
            <a:pPr marL="0" marR="0" lvl="0" indent="0" algn="l" rtl="0">
              <a:lnSpc>
                <a:spcPct val="148339"/>
              </a:lnSpc>
              <a:spcBef>
                <a:spcPts val="0"/>
              </a:spcBef>
              <a:spcAft>
                <a:spcPts val="0"/>
              </a:spcAft>
              <a:buNone/>
              <a:defRPr/>
            </a:pPr>
            <a:r>
              <a:rPr lang="en-US" sz="1300">
                <a:solidFill>
                  <a:srgbClr val="000000"/>
                </a:solidFill>
                <a:latin typeface="Montserrat"/>
                <a:ea typeface="Montserrat"/>
                <a:cs typeface="Montserrat"/>
              </a:rPr>
              <a:t>desk features, chair ergonomics, window/view, office size &amp; space design “secret sauce”</a:t>
            </a:r>
            <a:endParaRPr sz="1300">
              <a:solidFill>
                <a:schemeClr val="dk1"/>
              </a:solidFill>
              <a:latin typeface="Montserrat"/>
              <a:ea typeface="Montserrat"/>
              <a:cs typeface="Montserrat"/>
            </a:endParaRPr>
          </a:p>
        </p:txBody>
      </p:sp>
      <p:sp>
        <p:nvSpPr>
          <p:cNvPr id="1045468279" name="Google Shape;2193;p212"/>
          <p:cNvSpPr/>
          <p:nvPr/>
        </p:nvSpPr>
        <p:spPr bwMode="auto">
          <a:xfrm>
            <a:off x="948369" y="2136217"/>
            <a:ext cx="2928394" cy="2329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Office classification system/DB</a:t>
            </a:r>
            <a:endParaRPr sz="1400" b="1">
              <a:solidFill>
                <a:schemeClr val="dk1"/>
              </a:solidFill>
              <a:latin typeface="Montserrat"/>
              <a:ea typeface="Montserrat"/>
              <a:cs typeface="Montserrat"/>
            </a:endParaRPr>
          </a:p>
        </p:txBody>
      </p:sp>
      <p:sp>
        <p:nvSpPr>
          <p:cNvPr id="106624170" name="Google Shape;2194;p212"/>
          <p:cNvSpPr/>
          <p:nvPr/>
        </p:nvSpPr>
        <p:spPr bwMode="auto">
          <a:xfrm>
            <a:off x="1211501" y="4033331"/>
            <a:ext cx="2647759" cy="1490725"/>
          </a:xfrm>
          <a:prstGeom prst="rect">
            <a:avLst/>
          </a:prstGeom>
          <a:noFill/>
          <a:ln>
            <a:noFill/>
          </a:ln>
        </p:spPr>
        <p:txBody>
          <a:bodyPr spcFirstLastPara="1" wrap="square" lIns="0" tIns="0" rIns="0" bIns="0" anchor="t" anchorCtr="0">
            <a:noAutofit/>
          </a:bodyPr>
          <a:lstStyle/>
          <a:p>
            <a:pPr marL="295991" marR="0" lvl="1" indent="-147996" algn="l" rtl="0">
              <a:lnSpc>
                <a:spcPct val="148339"/>
              </a:lnSpc>
              <a:spcBef>
                <a:spcPts val="0"/>
              </a:spcBef>
              <a:spcAft>
                <a:spcPts val="0"/>
              </a:spcAft>
              <a:buClr>
                <a:srgbClr val="000000"/>
              </a:buClr>
              <a:buSzPts val="1295"/>
              <a:buFont typeface="Calibri"/>
              <a:buAutoNum type="arabicPeriod"/>
              <a:defRPr/>
            </a:pPr>
            <a:r>
              <a:rPr lang="en-US" sz="1300" b="0" i="0" u="none" strike="noStrike" cap="none">
                <a:solidFill>
                  <a:srgbClr val="000000"/>
                </a:solidFill>
                <a:latin typeface="Montserrat"/>
                <a:ea typeface="Montserrat"/>
                <a:cs typeface="Montserrat"/>
              </a:rPr>
              <a:t>Furniture desirablility score</a:t>
            </a:r>
            <a:endParaRPr sz="1300" b="0" i="0" u="none" strike="noStrike" cap="none">
              <a:solidFill>
                <a:schemeClr val="dk1"/>
              </a:solidFill>
              <a:latin typeface="Montserrat"/>
              <a:ea typeface="Montserrat"/>
              <a:cs typeface="Montserrat"/>
            </a:endParaRPr>
          </a:p>
          <a:p>
            <a:pPr marL="295991" marR="0" lvl="1" indent="-147996" algn="l" rtl="0">
              <a:lnSpc>
                <a:spcPct val="148339"/>
              </a:lnSpc>
              <a:spcBef>
                <a:spcPts val="0"/>
              </a:spcBef>
              <a:spcAft>
                <a:spcPts val="0"/>
              </a:spcAft>
              <a:buClr>
                <a:srgbClr val="000000"/>
              </a:buClr>
              <a:buSzPts val="1295"/>
              <a:buFont typeface="Calibri"/>
              <a:buAutoNum type="arabicPeriod"/>
              <a:defRPr/>
            </a:pPr>
            <a:r>
              <a:rPr lang="en-US" sz="1300" b="0" i="0" u="none" strike="noStrike" cap="none">
                <a:solidFill>
                  <a:srgbClr val="000000"/>
                </a:solidFill>
                <a:latin typeface="Montserrat"/>
                <a:ea typeface="Montserrat"/>
                <a:cs typeface="Montserrat"/>
              </a:rPr>
              <a:t>Network reliability score</a:t>
            </a:r>
            <a:endParaRPr sz="1300" b="0" i="0" u="none" strike="noStrike" cap="none">
              <a:solidFill>
                <a:schemeClr val="dk1"/>
              </a:solidFill>
              <a:latin typeface="Montserrat"/>
              <a:ea typeface="Montserrat"/>
              <a:cs typeface="Montserrat"/>
            </a:endParaRPr>
          </a:p>
          <a:p>
            <a:pPr marL="295991" marR="0" lvl="1" indent="-147996" algn="l" rtl="0">
              <a:lnSpc>
                <a:spcPct val="148339"/>
              </a:lnSpc>
              <a:spcBef>
                <a:spcPts val="0"/>
              </a:spcBef>
              <a:spcAft>
                <a:spcPts val="0"/>
              </a:spcAft>
              <a:buClr>
                <a:srgbClr val="000000"/>
              </a:buClr>
              <a:buSzPts val="1295"/>
              <a:buFont typeface="Calibri"/>
              <a:buAutoNum type="arabicPeriod"/>
              <a:defRPr/>
            </a:pPr>
            <a:r>
              <a:rPr lang="en-US" sz="1300" b="0" i="0" u="none" strike="noStrike" cap="none">
                <a:solidFill>
                  <a:srgbClr val="000000"/>
                </a:solidFill>
                <a:latin typeface="Montserrat"/>
                <a:ea typeface="Montserrat"/>
                <a:cs typeface="Montserrat"/>
              </a:rPr>
              <a:t>Connectedness score</a:t>
            </a:r>
            <a:endParaRPr sz="1300" b="0" i="0" u="none" strike="noStrike" cap="none">
              <a:solidFill>
                <a:schemeClr val="dk1"/>
              </a:solidFill>
              <a:latin typeface="Montserrat"/>
              <a:ea typeface="Montserrat"/>
              <a:cs typeface="Montserrat"/>
            </a:endParaRPr>
          </a:p>
        </p:txBody>
      </p:sp>
      <p:sp>
        <p:nvSpPr>
          <p:cNvPr id="1013804297" name="Google Shape;2195;p212"/>
          <p:cNvSpPr/>
          <p:nvPr/>
        </p:nvSpPr>
        <p:spPr bwMode="auto">
          <a:xfrm>
            <a:off x="981261" y="3752383"/>
            <a:ext cx="2755569" cy="2329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Office ranking algorythm</a:t>
            </a:r>
            <a:endParaRPr sz="1400" b="1">
              <a:solidFill>
                <a:schemeClr val="dk1"/>
              </a:solidFill>
              <a:latin typeface="Montserrat"/>
              <a:ea typeface="Montserrat"/>
              <a:cs typeface="Montserrat"/>
            </a:endParaRPr>
          </a:p>
        </p:txBody>
      </p:sp>
      <p:sp>
        <p:nvSpPr>
          <p:cNvPr id="223481362" name="Google Shape;2196;p212"/>
          <p:cNvSpPr/>
          <p:nvPr/>
        </p:nvSpPr>
        <p:spPr bwMode="auto">
          <a:xfrm>
            <a:off x="997706" y="4920736"/>
            <a:ext cx="2755569" cy="40008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App/Web development</a:t>
            </a:r>
            <a:endParaRPr sz="1400" b="1">
              <a:solidFill>
                <a:schemeClr val="dk1"/>
              </a:solidFill>
              <a:latin typeface="Montserrat"/>
              <a:ea typeface="Montserrat"/>
              <a:cs typeface="Montserrat"/>
            </a:endParaRPr>
          </a:p>
        </p:txBody>
      </p:sp>
      <p:sp>
        <p:nvSpPr>
          <p:cNvPr id="877700797" name="Google Shape;2197;p212"/>
          <p:cNvSpPr/>
          <p:nvPr/>
        </p:nvSpPr>
        <p:spPr bwMode="auto">
          <a:xfrm>
            <a:off x="2854245" y="5977509"/>
            <a:ext cx="2563703" cy="29412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1400" b="1">
                <a:solidFill>
                  <a:srgbClr val="FF0000"/>
                </a:solidFill>
                <a:latin typeface="Montserrat"/>
                <a:ea typeface="Montserrat"/>
                <a:cs typeface="Montserrat"/>
              </a:rPr>
              <a:t>Launch </a:t>
            </a:r>
            <a:endParaRPr/>
          </a:p>
          <a:p>
            <a:pPr marL="0" marR="0" lvl="0" indent="0" algn="ctr" rtl="0">
              <a:spcBef>
                <a:spcPts val="0"/>
              </a:spcBef>
              <a:spcAft>
                <a:spcPts val="0"/>
              </a:spcAft>
              <a:buNone/>
              <a:defRPr/>
            </a:pPr>
            <a:r>
              <a:rPr lang="en-US" sz="1400" b="1">
                <a:solidFill>
                  <a:srgbClr val="FF0000"/>
                </a:solidFill>
                <a:latin typeface="Montserrat"/>
                <a:ea typeface="Montserrat"/>
                <a:cs typeface="Montserrat"/>
              </a:rPr>
              <a:t>VAYPLAY App</a:t>
            </a:r>
            <a:endParaRPr sz="1400" b="1">
              <a:solidFill>
                <a:srgbClr val="FF0000"/>
              </a:solidFill>
              <a:latin typeface="Montserrat"/>
              <a:ea typeface="Montserrat"/>
              <a:cs typeface="Montserrat"/>
            </a:endParaRPr>
          </a:p>
        </p:txBody>
      </p:sp>
      <p:sp>
        <p:nvSpPr>
          <p:cNvPr id="1758639231" name="Google Shape;2198;p212"/>
          <p:cNvSpPr/>
          <p:nvPr/>
        </p:nvSpPr>
        <p:spPr bwMode="auto">
          <a:xfrm>
            <a:off x="4544498" y="2136217"/>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White-label App for Hotels++</a:t>
            </a:r>
            <a:endParaRPr sz="1400" b="1">
              <a:solidFill>
                <a:schemeClr val="dk1"/>
              </a:solidFill>
              <a:latin typeface="Montserrat"/>
              <a:ea typeface="Montserrat"/>
              <a:cs typeface="Montserrat"/>
            </a:endParaRPr>
          </a:p>
        </p:txBody>
      </p:sp>
      <p:sp>
        <p:nvSpPr>
          <p:cNvPr id="1949861639" name="Google Shape;2199;p212"/>
          <p:cNvSpPr/>
          <p:nvPr/>
        </p:nvSpPr>
        <p:spPr bwMode="auto">
          <a:xfrm>
            <a:off x="4528052" y="3752383"/>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Prototype Labs - Condos, Hotel Rooms</a:t>
            </a:r>
            <a:endParaRPr sz="1400" b="1">
              <a:solidFill>
                <a:schemeClr val="dk1"/>
              </a:solidFill>
              <a:latin typeface="Montserrat"/>
              <a:ea typeface="Montserrat"/>
              <a:cs typeface="Montserrat"/>
            </a:endParaRPr>
          </a:p>
        </p:txBody>
      </p:sp>
      <p:sp>
        <p:nvSpPr>
          <p:cNvPr id="1046295866" name="Google Shape;2200;p212"/>
          <p:cNvSpPr/>
          <p:nvPr/>
        </p:nvSpPr>
        <p:spPr bwMode="auto">
          <a:xfrm>
            <a:off x="8173518" y="3752383"/>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Prototype Labs - Rugged/sustainable homes</a:t>
            </a:r>
            <a:endParaRPr sz="1400" b="1">
              <a:solidFill>
                <a:schemeClr val="dk1"/>
              </a:solidFill>
              <a:latin typeface="Montserrat"/>
              <a:ea typeface="Montserrat"/>
              <a:cs typeface="Montserrat"/>
            </a:endParaRPr>
          </a:p>
        </p:txBody>
      </p:sp>
      <p:sp>
        <p:nvSpPr>
          <p:cNvPr id="1340266057" name="Google Shape;2201;p212"/>
          <p:cNvSpPr/>
          <p:nvPr/>
        </p:nvSpPr>
        <p:spPr bwMode="auto">
          <a:xfrm>
            <a:off x="4478715" y="4969078"/>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Define VIVIM.home platform roadmap including services</a:t>
            </a:r>
            <a:endParaRPr sz="1400" b="1">
              <a:solidFill>
                <a:schemeClr val="dk1"/>
              </a:solidFill>
              <a:latin typeface="Montserrat"/>
              <a:ea typeface="Montserrat"/>
              <a:cs typeface="Montserrat"/>
            </a:endParaRPr>
          </a:p>
        </p:txBody>
      </p:sp>
      <p:sp>
        <p:nvSpPr>
          <p:cNvPr id="359350436" name="Google Shape;2202;p212"/>
          <p:cNvSpPr/>
          <p:nvPr/>
        </p:nvSpPr>
        <p:spPr bwMode="auto">
          <a:xfrm>
            <a:off x="8173518" y="4985519"/>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Create white label services</a:t>
            </a:r>
            <a:endParaRPr sz="1400" b="1">
              <a:solidFill>
                <a:schemeClr val="dk1"/>
              </a:solidFill>
              <a:latin typeface="Montserrat"/>
              <a:ea typeface="Montserrat"/>
              <a:cs typeface="Montserrat"/>
            </a:endParaRPr>
          </a:p>
        </p:txBody>
      </p:sp>
      <p:sp>
        <p:nvSpPr>
          <p:cNvPr id="1919830426" name="Google Shape;2203;p212"/>
          <p:cNvSpPr/>
          <p:nvPr/>
        </p:nvSpPr>
        <p:spPr bwMode="auto">
          <a:xfrm>
            <a:off x="8173518" y="2136217"/>
            <a:ext cx="3303760" cy="4146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b="1">
                <a:solidFill>
                  <a:srgbClr val="000000"/>
                </a:solidFill>
                <a:latin typeface="Montserrat"/>
                <a:ea typeface="Montserrat"/>
                <a:cs typeface="Montserrat"/>
              </a:rPr>
              <a:t>Network service reliability guarantee</a:t>
            </a:r>
            <a:endParaRPr sz="1400" b="1">
              <a:solidFill>
                <a:schemeClr val="dk1"/>
              </a:solidFill>
              <a:latin typeface="Montserrat"/>
              <a:ea typeface="Montserrat"/>
              <a:cs typeface="Montserrat"/>
            </a:endParaRPr>
          </a:p>
        </p:txBody>
      </p:sp>
      <p:sp>
        <p:nvSpPr>
          <p:cNvPr id="244267359" name="Google Shape;2204;p212"/>
          <p:cNvSpPr/>
          <p:nvPr/>
        </p:nvSpPr>
        <p:spPr bwMode="auto">
          <a:xfrm>
            <a:off x="6768323" y="5999431"/>
            <a:ext cx="2563703" cy="294126"/>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defRPr/>
            </a:pPr>
            <a:r>
              <a:rPr lang="en-US" sz="1400" b="1">
                <a:solidFill>
                  <a:srgbClr val="000000"/>
                </a:solidFill>
                <a:latin typeface="Montserrat"/>
                <a:ea typeface="Montserrat"/>
                <a:cs typeface="Montserrat"/>
              </a:rPr>
              <a:t>Launch first self-funded VIVIM.homes property</a:t>
            </a:r>
            <a:endParaRPr sz="1400" b="1">
              <a:solidFill>
                <a:schemeClr val="dk1"/>
              </a:solidFill>
              <a:latin typeface="Montserrat"/>
              <a:ea typeface="Montserrat"/>
              <a:cs typeface="Montserrat"/>
            </a:endParaRPr>
          </a:p>
        </p:txBody>
      </p:sp>
      <p:pic>
        <p:nvPicPr>
          <p:cNvPr id="983651003" name="Google Shape;2205;p212" descr="preencoded.png"/>
          <p:cNvPicPr/>
          <p:nvPr/>
        </p:nvPicPr>
        <p:blipFill>
          <a:blip r:embed="rId3">
            <a:alphaModFix/>
          </a:blip>
          <a:srcRect l="0" t="0" r="0" b="0"/>
          <a:stretch/>
        </p:blipFill>
        <p:spPr bwMode="auto">
          <a:xfrm>
            <a:off x="948291" y="5507001"/>
            <a:ext cx="10300557" cy="474633"/>
          </a:xfrm>
          <a:prstGeom prst="rect">
            <a:avLst/>
          </a:prstGeom>
          <a:noFill/>
          <a:ln>
            <a:noFill/>
          </a:ln>
        </p:spPr>
      </p:pic>
      <p:sp>
        <p:nvSpPr>
          <p:cNvPr id="158542708" name="Google Shape;2206;p212"/>
          <p:cNvSpPr/>
          <p:nvPr/>
        </p:nvSpPr>
        <p:spPr bwMode="auto">
          <a:xfrm>
            <a:off x="3985343" y="5626750"/>
            <a:ext cx="219276" cy="219224"/>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pic>
        <p:nvPicPr>
          <p:cNvPr id="91439379" name="Google Shape;2207;p212" descr="preencoded.png"/>
          <p:cNvPicPr/>
          <p:nvPr/>
        </p:nvPicPr>
        <p:blipFill>
          <a:blip r:embed="rId4">
            <a:alphaModFix/>
          </a:blip>
          <a:srcRect l="0" t="0" r="0" b="0"/>
          <a:stretch/>
        </p:blipFill>
        <p:spPr bwMode="auto">
          <a:xfrm>
            <a:off x="8005143" y="3647242"/>
            <a:ext cx="30820" cy="2011680"/>
          </a:xfrm>
          <a:prstGeom prst="rect">
            <a:avLst/>
          </a:prstGeom>
          <a:noFill/>
          <a:ln>
            <a:noFill/>
          </a:ln>
        </p:spPr>
      </p:pic>
      <p:sp>
        <p:nvSpPr>
          <p:cNvPr id="526969937" name="Google Shape;2208;p212"/>
          <p:cNvSpPr txBox="1"/>
          <p:nvPr/>
        </p:nvSpPr>
        <p:spPr bwMode="auto">
          <a:xfrm>
            <a:off x="0" y="0"/>
            <a:ext cx="2854551" cy="584100"/>
          </a:xfrm>
          <a:prstGeom prst="rect">
            <a:avLst/>
          </a:prstGeom>
          <a:solidFill>
            <a:srgbClr val="000000"/>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rgbClr val="FFFFFF"/>
              </a:buClr>
              <a:buSzPts val="1100"/>
              <a:buFont typeface="Arial"/>
              <a:buNone/>
              <a:defRPr/>
            </a:pPr>
            <a:r>
              <a:rPr lang="en-US" sz="1600" b="1" i="0" u="none" strike="noStrike" cap="none">
                <a:solidFill>
                  <a:srgbClr val="FFFFFF"/>
                </a:solidFill>
                <a:latin typeface="Montserrat"/>
                <a:ea typeface="Montserrat"/>
                <a:cs typeface="Montserrat"/>
              </a:rPr>
              <a:t>THE JOURNEY</a:t>
            </a:r>
            <a:endParaRPr/>
          </a:p>
        </p:txBody>
      </p:sp>
      <p:pic>
        <p:nvPicPr>
          <p:cNvPr id="754611852" name="Google Shape;2209;p212" descr="preencoded.png"/>
          <p:cNvPicPr/>
          <p:nvPr/>
        </p:nvPicPr>
        <p:blipFill>
          <a:blip r:embed="rId5">
            <a:alphaModFix/>
          </a:blip>
          <a:srcRect l="0" t="0" r="0" b="0"/>
          <a:stretch/>
        </p:blipFill>
        <p:spPr bwMode="auto">
          <a:xfrm>
            <a:off x="10880522" y="6380973"/>
            <a:ext cx="1001729" cy="252474"/>
          </a:xfrm>
          <a:prstGeom prst="rect">
            <a:avLst/>
          </a:prstGeom>
          <a:solidFill>
            <a:schemeClr val="lt1"/>
          </a:solidFill>
          <a:ln>
            <a:noFill/>
          </a:ln>
        </p:spPr>
      </p:pic>
      <p:sp>
        <p:nvSpPr>
          <p:cNvPr id="1890017628" name="Google Shape;2210;p212"/>
          <p:cNvSpPr txBox="1"/>
          <p:nvPr/>
        </p:nvSpPr>
        <p:spPr bwMode="auto">
          <a:xfrm>
            <a:off x="-829" y="5547654"/>
            <a:ext cx="256370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400" b="1">
                <a:solidFill>
                  <a:srgbClr val="D0CECE"/>
                </a:solidFill>
                <a:latin typeface="Montserrat"/>
                <a:ea typeface="Montserrat"/>
                <a:cs typeface="Montserrat"/>
              </a:rPr>
              <a:t>Revenue</a:t>
            </a:r>
            <a:endParaRPr/>
          </a:p>
          <a:p>
            <a:pPr marL="0" marR="0" lvl="0" indent="0" algn="l" rtl="0">
              <a:spcBef>
                <a:spcPts val="0"/>
              </a:spcBef>
              <a:spcAft>
                <a:spcPts val="0"/>
              </a:spcAft>
              <a:buNone/>
              <a:defRPr/>
            </a:pPr>
            <a:r>
              <a:rPr lang="en-US" sz="1400" b="1">
                <a:solidFill>
                  <a:srgbClr val="D0CECE"/>
                </a:solidFill>
                <a:latin typeface="Montserrat"/>
                <a:ea typeface="Montserrat"/>
                <a:cs typeface="Montserrat"/>
              </a:rPr>
              <a:t>Path $$</a:t>
            </a:r>
            <a:endParaRPr/>
          </a:p>
        </p:txBody>
      </p:sp>
      <p:sp>
        <p:nvSpPr>
          <p:cNvPr id="1442111138" name="Google Shape;2211;p212"/>
          <p:cNvSpPr/>
          <p:nvPr/>
        </p:nvSpPr>
        <p:spPr bwMode="auto">
          <a:xfrm>
            <a:off x="7910387" y="5654153"/>
            <a:ext cx="219276" cy="219224"/>
          </a:xfrm>
          <a:prstGeom prst="ellipse">
            <a:avLst/>
          </a:prstGeom>
          <a:solidFill>
            <a:srgbClr val="ECAAAA"/>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890511657" name="Google Shape;2212;p212"/>
          <p:cNvSpPr/>
          <p:nvPr/>
        </p:nvSpPr>
        <p:spPr bwMode="auto">
          <a:xfrm>
            <a:off x="1171037" y="5206369"/>
            <a:ext cx="2755569" cy="40008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defRPr/>
            </a:pPr>
            <a:r>
              <a:rPr lang="en-US" sz="1400">
                <a:solidFill>
                  <a:srgbClr val="000000"/>
                </a:solidFill>
                <a:latin typeface="Montserrat"/>
                <a:ea typeface="Montserrat"/>
                <a:cs typeface="Montserrat"/>
              </a:rPr>
              <a:t>Dev plan &amp; cost layout details  </a:t>
            </a:r>
            <a:endParaRPr sz="1400">
              <a:solidFill>
                <a:schemeClr val="dk1"/>
              </a:solidFill>
              <a:latin typeface="Montserrat"/>
              <a:ea typeface="Montserrat"/>
              <a:cs typeface="Montserra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543220566" name="Google Shape;2217;p213"/>
          <p:cNvSpPr/>
          <p:nvPr/>
        </p:nvSpPr>
        <p:spPr bwMode="auto">
          <a:xfrm>
            <a:off x="2904900" y="5928852"/>
            <a:ext cx="9188767" cy="914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400">
              <a:solidFill>
                <a:schemeClr val="lt1"/>
              </a:solidFill>
              <a:latin typeface="Montserrat"/>
              <a:ea typeface="Montserrat"/>
              <a:cs typeface="Montserrat"/>
            </a:endParaRPr>
          </a:p>
        </p:txBody>
      </p:sp>
      <p:sp>
        <p:nvSpPr>
          <p:cNvPr id="541538083" name="Google Shape;2218;p213"/>
          <p:cNvSpPr/>
          <p:nvPr/>
        </p:nvSpPr>
        <p:spPr bwMode="auto">
          <a:xfrm>
            <a:off x="9937882" y="403123"/>
            <a:ext cx="1790889" cy="6440129"/>
          </a:xfrm>
          <a:prstGeom prst="rect">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defRPr/>
            </a:pPr>
            <a:endParaRPr sz="1400">
              <a:solidFill>
                <a:schemeClr val="lt1"/>
              </a:solidFill>
              <a:latin typeface="Montserrat"/>
              <a:ea typeface="Montserrat"/>
              <a:cs typeface="Montserrat"/>
            </a:endParaRPr>
          </a:p>
        </p:txBody>
      </p:sp>
      <p:sp>
        <p:nvSpPr>
          <p:cNvPr id="1623088601" name="Google Shape;2219;p213"/>
          <p:cNvSpPr txBox="1"/>
          <p:nvPr>
            <p:ph type="sldNum" idx="12"/>
          </p:nvPr>
        </p:nvSpPr>
        <p:spPr bwMode="auto">
          <a:xfrm>
            <a:off x="623887" y="6380973"/>
            <a:ext cx="555374" cy="281884"/>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900"/>
              <a:buNone/>
              <a:defRPr/>
            </a:pPr>
            <a:fld id="{00000000-1234-1234-1234-123412341234}" type="slidenum">
              <a:rPr lang="en-US" sz="700">
                <a:latin typeface="Montserrat"/>
                <a:ea typeface="Montserrat"/>
                <a:cs typeface="Montserrat"/>
              </a:rPr>
              <a:t>‹#›</a:t>
            </a:fld>
            <a:endParaRPr sz="700">
              <a:latin typeface="Montserrat"/>
              <a:ea typeface="Montserrat"/>
              <a:cs typeface="Montserrat"/>
            </a:endParaRPr>
          </a:p>
        </p:txBody>
      </p:sp>
      <p:sp>
        <p:nvSpPr>
          <p:cNvPr id="1471294300" name="Google Shape;2220;p213"/>
          <p:cNvSpPr txBox="1"/>
          <p:nvPr/>
        </p:nvSpPr>
        <p:spPr bwMode="auto">
          <a:xfrm>
            <a:off x="0" y="0"/>
            <a:ext cx="2854551" cy="584100"/>
          </a:xfrm>
          <a:prstGeom prst="rect">
            <a:avLst/>
          </a:prstGeom>
          <a:solidFill>
            <a:schemeClr val="accent1"/>
          </a:solidFill>
          <a:ln>
            <a:noFill/>
          </a:ln>
        </p:spPr>
        <p:txBody>
          <a:bodyPr spcFirstLastPara="1" wrap="square" lIns="0" tIns="0" rIns="0" bIns="0" anchor="ctr" anchorCtr="0">
            <a:normAutofit/>
          </a:bodyPr>
          <a:lstStyle/>
          <a:p>
            <a:pPr marL="0" marR="0" lvl="0" indent="0" algn="ctr" rtl="0">
              <a:lnSpc>
                <a:spcPct val="100000"/>
              </a:lnSpc>
              <a:spcBef>
                <a:spcPts val="0"/>
              </a:spcBef>
              <a:spcAft>
                <a:spcPts val="0"/>
              </a:spcAft>
              <a:buClr>
                <a:schemeClr val="lt1"/>
              </a:buClr>
              <a:buSzPts val="1100"/>
              <a:buFont typeface="Arial"/>
              <a:buNone/>
              <a:defRPr/>
            </a:pPr>
            <a:r>
              <a:rPr lang="en-US" sz="1600" b="1" i="0" u="none" strike="noStrike" cap="none">
                <a:solidFill>
                  <a:schemeClr val="lt1"/>
                </a:solidFill>
                <a:latin typeface="Montserrat"/>
                <a:ea typeface="Montserrat"/>
                <a:cs typeface="Montserrat"/>
              </a:rPr>
              <a:t>CUSTOMER MOMENT</a:t>
            </a:r>
            <a:endParaRPr/>
          </a:p>
        </p:txBody>
      </p:sp>
      <p:sp>
        <p:nvSpPr>
          <p:cNvPr id="896378420" name="Google Shape;2221;p213"/>
          <p:cNvSpPr txBox="1"/>
          <p:nvPr/>
        </p:nvSpPr>
        <p:spPr bwMode="auto">
          <a:xfrm>
            <a:off x="1900019" y="1278466"/>
            <a:ext cx="173736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Leisure Travel</a:t>
            </a:r>
            <a:endParaRPr/>
          </a:p>
        </p:txBody>
      </p:sp>
      <p:sp>
        <p:nvSpPr>
          <p:cNvPr id="1715781863" name="Google Shape;2222;p213"/>
          <p:cNvSpPr txBox="1"/>
          <p:nvPr/>
        </p:nvSpPr>
        <p:spPr bwMode="auto">
          <a:xfrm>
            <a:off x="73213" y="2431547"/>
            <a:ext cx="204244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600">
                <a:solidFill>
                  <a:schemeClr val="dk1"/>
                </a:solidFill>
                <a:latin typeface="Montserrat"/>
                <a:ea typeface="Montserrat"/>
                <a:cs typeface="Montserrat"/>
              </a:rPr>
              <a:t>Work While Travel </a:t>
            </a:r>
            <a:r>
              <a:rPr lang="en-US" sz="1200">
                <a:solidFill>
                  <a:schemeClr val="dk1"/>
                </a:solidFill>
                <a:latin typeface="Montserrat"/>
                <a:ea typeface="Montserrat"/>
                <a:cs typeface="Montserrat"/>
              </a:rPr>
              <a:t>(WWT)</a:t>
            </a:r>
            <a:endParaRPr sz="1600">
              <a:solidFill>
                <a:schemeClr val="dk1"/>
              </a:solidFill>
              <a:latin typeface="Montserrat"/>
              <a:ea typeface="Montserrat"/>
              <a:cs typeface="Montserrat"/>
            </a:endParaRPr>
          </a:p>
        </p:txBody>
      </p:sp>
      <p:sp>
        <p:nvSpPr>
          <p:cNvPr id="516569032" name="Google Shape;2223;p213"/>
          <p:cNvSpPr txBox="1"/>
          <p:nvPr/>
        </p:nvSpPr>
        <p:spPr bwMode="auto">
          <a:xfrm>
            <a:off x="96228" y="5145822"/>
            <a:ext cx="1700538" cy="104644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a:solidFill>
                  <a:schemeClr val="dk1"/>
                </a:solidFill>
                <a:latin typeface="Montserrat"/>
                <a:ea typeface="Montserrat"/>
                <a:cs typeface="Montserrat"/>
              </a:rPr>
              <a:t>Remote Office Space Priorities</a:t>
            </a:r>
            <a:endParaRPr/>
          </a:p>
          <a:p>
            <a:pPr marL="0" marR="0" lvl="0" indent="0" algn="l" rtl="0">
              <a:spcBef>
                <a:spcPts val="0"/>
              </a:spcBef>
              <a:spcAft>
                <a:spcPts val="0"/>
              </a:spcAft>
              <a:buNone/>
              <a:defRPr/>
            </a:pPr>
            <a:endParaRPr sz="1200">
              <a:solidFill>
                <a:schemeClr val="dk1"/>
              </a:solidFill>
              <a:latin typeface="Montserrat"/>
              <a:ea typeface="Montserrat"/>
              <a:cs typeface="Montserrat"/>
            </a:endParaRPr>
          </a:p>
        </p:txBody>
      </p:sp>
      <p:cxnSp>
        <p:nvCxnSpPr>
          <p:cNvPr id="1118878640" name="Google Shape;2224;p213"/>
          <p:cNvCxnSpPr/>
          <p:nvPr/>
        </p:nvCxnSpPr>
        <p:spPr bwMode="auto">
          <a:xfrm rot="10800000">
            <a:off x="73213" y="3429000"/>
            <a:ext cx="11430000" cy="0"/>
          </a:xfrm>
          <a:prstGeom prst="straightConnector1">
            <a:avLst/>
          </a:prstGeom>
          <a:noFill/>
          <a:ln w="9525" cap="flat" cmpd="sng">
            <a:solidFill>
              <a:srgbClr val="D8D8D8"/>
            </a:solidFill>
            <a:prstDash val="dash"/>
            <a:round/>
            <a:headEnd type="none" w="sm" len="sm"/>
            <a:tailEnd type="none" w="sm" len="sm"/>
          </a:ln>
        </p:spPr>
      </p:cxnSp>
      <p:cxnSp>
        <p:nvCxnSpPr>
          <p:cNvPr id="1192048277" name="Google Shape;2225;p213"/>
          <p:cNvCxnSpPr/>
          <p:nvPr/>
        </p:nvCxnSpPr>
        <p:spPr bwMode="auto">
          <a:xfrm rot="10800000">
            <a:off x="281037" y="2290877"/>
            <a:ext cx="11430000" cy="0"/>
          </a:xfrm>
          <a:prstGeom prst="straightConnector1">
            <a:avLst/>
          </a:prstGeom>
          <a:noFill/>
          <a:ln w="9525" cap="flat" cmpd="sng">
            <a:solidFill>
              <a:srgbClr val="D8D8D8"/>
            </a:solidFill>
            <a:prstDash val="dash"/>
            <a:round/>
            <a:headEnd type="none" w="sm" len="sm"/>
            <a:tailEnd type="none" w="sm" len="sm"/>
          </a:ln>
        </p:spPr>
      </p:cxnSp>
      <p:cxnSp>
        <p:nvCxnSpPr>
          <p:cNvPr id="202887364" name="Google Shape;2226;p213"/>
          <p:cNvCxnSpPr/>
          <p:nvPr/>
        </p:nvCxnSpPr>
        <p:spPr bwMode="auto">
          <a:xfrm rot="10800000">
            <a:off x="1744254" y="810697"/>
            <a:ext cx="0" cy="5852160"/>
          </a:xfrm>
          <a:prstGeom prst="straightConnector1">
            <a:avLst/>
          </a:prstGeom>
          <a:noFill/>
          <a:ln w="9525" cap="flat" cmpd="sng">
            <a:solidFill>
              <a:srgbClr val="D8D8D8"/>
            </a:solidFill>
            <a:prstDash val="dash"/>
            <a:round/>
            <a:headEnd type="none" w="sm" len="sm"/>
            <a:tailEnd type="none" w="sm" len="sm"/>
          </a:ln>
        </p:spPr>
      </p:cxnSp>
      <p:cxnSp>
        <p:nvCxnSpPr>
          <p:cNvPr id="871208585" name="Google Shape;2227;p213"/>
          <p:cNvCxnSpPr/>
          <p:nvPr/>
        </p:nvCxnSpPr>
        <p:spPr bwMode="auto">
          <a:xfrm rot="10800000">
            <a:off x="3793143" y="1005840"/>
            <a:ext cx="0" cy="4023360"/>
          </a:xfrm>
          <a:prstGeom prst="straightConnector1">
            <a:avLst/>
          </a:prstGeom>
          <a:noFill/>
          <a:ln w="9525" cap="flat" cmpd="sng">
            <a:solidFill>
              <a:srgbClr val="D8D8D8"/>
            </a:solidFill>
            <a:prstDash val="dash"/>
            <a:round/>
            <a:headEnd type="none" w="sm" len="sm"/>
            <a:tailEnd type="none" w="sm" len="sm"/>
          </a:ln>
        </p:spPr>
      </p:cxnSp>
      <p:sp>
        <p:nvSpPr>
          <p:cNvPr id="1499518823" name="Google Shape;2228;p213"/>
          <p:cNvSpPr txBox="1"/>
          <p:nvPr/>
        </p:nvSpPr>
        <p:spPr bwMode="auto">
          <a:xfrm>
            <a:off x="1983697" y="2648719"/>
            <a:ext cx="146304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0-10%</a:t>
            </a:r>
            <a:endParaRPr/>
          </a:p>
        </p:txBody>
      </p:sp>
      <p:sp>
        <p:nvSpPr>
          <p:cNvPr id="224897279" name="Google Shape;2229;p213"/>
          <p:cNvSpPr txBox="1"/>
          <p:nvPr/>
        </p:nvSpPr>
        <p:spPr bwMode="auto">
          <a:xfrm>
            <a:off x="3810878" y="1287181"/>
            <a:ext cx="204889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Business/Sales Travel</a:t>
            </a:r>
            <a:endParaRPr/>
          </a:p>
        </p:txBody>
      </p:sp>
      <p:sp>
        <p:nvSpPr>
          <p:cNvPr id="1994855701" name="Google Shape;2230;p213"/>
          <p:cNvSpPr txBox="1"/>
          <p:nvPr/>
        </p:nvSpPr>
        <p:spPr bwMode="auto">
          <a:xfrm>
            <a:off x="3997815" y="2648719"/>
            <a:ext cx="146304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70-80%</a:t>
            </a:r>
            <a:endParaRPr/>
          </a:p>
        </p:txBody>
      </p:sp>
      <p:cxnSp>
        <p:nvCxnSpPr>
          <p:cNvPr id="377972971" name="Google Shape;2231;p213"/>
          <p:cNvCxnSpPr/>
          <p:nvPr/>
        </p:nvCxnSpPr>
        <p:spPr bwMode="auto">
          <a:xfrm rot="10800000">
            <a:off x="5842032" y="1005840"/>
            <a:ext cx="0" cy="4023360"/>
          </a:xfrm>
          <a:prstGeom prst="straightConnector1">
            <a:avLst/>
          </a:prstGeom>
          <a:noFill/>
          <a:ln w="9525" cap="flat" cmpd="sng">
            <a:solidFill>
              <a:srgbClr val="D8D8D8"/>
            </a:solidFill>
            <a:prstDash val="dash"/>
            <a:round/>
            <a:headEnd type="none" w="sm" len="sm"/>
            <a:tailEnd type="none" w="sm" len="sm"/>
          </a:ln>
        </p:spPr>
      </p:cxnSp>
      <p:sp>
        <p:nvSpPr>
          <p:cNvPr id="1044189021" name="Google Shape;2232;p213"/>
          <p:cNvSpPr txBox="1"/>
          <p:nvPr/>
        </p:nvSpPr>
        <p:spPr bwMode="auto">
          <a:xfrm>
            <a:off x="6139274" y="2648719"/>
            <a:ext cx="146304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20%-50%</a:t>
            </a:r>
            <a:endParaRPr/>
          </a:p>
        </p:txBody>
      </p:sp>
      <p:sp>
        <p:nvSpPr>
          <p:cNvPr id="915841497" name="Google Shape;2233;p213"/>
          <p:cNvSpPr txBox="1"/>
          <p:nvPr/>
        </p:nvSpPr>
        <p:spPr bwMode="auto">
          <a:xfrm>
            <a:off x="6100355" y="1287181"/>
            <a:ext cx="173736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Engineering Conference</a:t>
            </a:r>
            <a:endParaRPr/>
          </a:p>
        </p:txBody>
      </p:sp>
      <p:cxnSp>
        <p:nvCxnSpPr>
          <p:cNvPr id="1073192931" name="Google Shape;2234;p213"/>
          <p:cNvCxnSpPr/>
          <p:nvPr/>
        </p:nvCxnSpPr>
        <p:spPr bwMode="auto">
          <a:xfrm rot="10800000">
            <a:off x="7890921" y="1005840"/>
            <a:ext cx="0" cy="4023360"/>
          </a:xfrm>
          <a:prstGeom prst="straightConnector1">
            <a:avLst/>
          </a:prstGeom>
          <a:noFill/>
          <a:ln w="9525" cap="flat" cmpd="sng">
            <a:solidFill>
              <a:srgbClr val="D8D8D8"/>
            </a:solidFill>
            <a:prstDash val="dash"/>
            <a:round/>
            <a:headEnd type="none" w="sm" len="sm"/>
            <a:tailEnd type="none" w="sm" len="sm"/>
          </a:ln>
        </p:spPr>
      </p:cxnSp>
      <p:sp>
        <p:nvSpPr>
          <p:cNvPr id="1796266165" name="Google Shape;2235;p213"/>
          <p:cNvSpPr txBox="1"/>
          <p:nvPr/>
        </p:nvSpPr>
        <p:spPr bwMode="auto">
          <a:xfrm>
            <a:off x="8200522" y="1259488"/>
            <a:ext cx="173736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Executive </a:t>
            </a:r>
            <a:endParaRPr/>
          </a:p>
          <a:p>
            <a:pPr marL="0" marR="0" lvl="0" indent="0" algn="ctr" rtl="0">
              <a:spcBef>
                <a:spcPts val="0"/>
              </a:spcBef>
              <a:spcAft>
                <a:spcPts val="0"/>
              </a:spcAft>
              <a:buNone/>
              <a:defRPr/>
            </a:pPr>
            <a:r>
              <a:rPr lang="en-US" sz="1600" b="1">
                <a:solidFill>
                  <a:schemeClr val="dk1"/>
                </a:solidFill>
                <a:latin typeface="Montserrat"/>
                <a:ea typeface="Montserrat"/>
                <a:cs typeface="Montserrat"/>
              </a:rPr>
              <a:t>Offsite</a:t>
            </a:r>
            <a:endParaRPr/>
          </a:p>
        </p:txBody>
      </p:sp>
      <p:cxnSp>
        <p:nvCxnSpPr>
          <p:cNvPr id="1036585176" name="Google Shape;2236;p213"/>
          <p:cNvCxnSpPr/>
          <p:nvPr/>
        </p:nvCxnSpPr>
        <p:spPr bwMode="auto">
          <a:xfrm rot="10800000">
            <a:off x="9939808" y="1005840"/>
            <a:ext cx="0" cy="4023360"/>
          </a:xfrm>
          <a:prstGeom prst="straightConnector1">
            <a:avLst/>
          </a:prstGeom>
          <a:noFill/>
          <a:ln w="9525" cap="flat" cmpd="sng">
            <a:solidFill>
              <a:srgbClr val="D8D8D8"/>
            </a:solidFill>
            <a:prstDash val="dash"/>
            <a:round/>
            <a:headEnd type="none" w="sm" len="sm"/>
            <a:tailEnd type="none" w="sm" len="sm"/>
          </a:ln>
        </p:spPr>
      </p:cxnSp>
      <p:sp>
        <p:nvSpPr>
          <p:cNvPr id="911995772" name="Google Shape;2237;p213"/>
          <p:cNvSpPr txBox="1"/>
          <p:nvPr/>
        </p:nvSpPr>
        <p:spPr bwMode="auto">
          <a:xfrm>
            <a:off x="8173548" y="2648719"/>
            <a:ext cx="1463040"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60%-100%</a:t>
            </a:r>
            <a:endParaRPr/>
          </a:p>
        </p:txBody>
      </p:sp>
      <p:sp>
        <p:nvSpPr>
          <p:cNvPr id="2061584823" name="Google Shape;2238;p213"/>
          <p:cNvSpPr txBox="1"/>
          <p:nvPr/>
        </p:nvSpPr>
        <p:spPr bwMode="auto">
          <a:xfrm>
            <a:off x="9888179" y="1321706"/>
            <a:ext cx="173736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600" b="1">
                <a:solidFill>
                  <a:schemeClr val="dk1"/>
                </a:solidFill>
                <a:latin typeface="Montserrat"/>
                <a:ea typeface="Montserrat"/>
                <a:cs typeface="Montserrat"/>
              </a:rPr>
              <a:t>GEN-Z</a:t>
            </a:r>
            <a:endParaRPr/>
          </a:p>
        </p:txBody>
      </p:sp>
      <p:sp>
        <p:nvSpPr>
          <p:cNvPr id="1479091406" name="Google Shape;2239;p213"/>
          <p:cNvSpPr txBox="1"/>
          <p:nvPr/>
        </p:nvSpPr>
        <p:spPr bwMode="auto">
          <a:xfrm>
            <a:off x="9937882" y="1706102"/>
            <a:ext cx="1737360"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200">
                <a:solidFill>
                  <a:schemeClr val="dk1"/>
                </a:solidFill>
                <a:latin typeface="Montserrat"/>
                <a:ea typeface="Montserrat"/>
                <a:cs typeface="Montserrat"/>
              </a:rPr>
              <a:t>Esports Olympics</a:t>
            </a:r>
            <a:endParaRPr/>
          </a:p>
        </p:txBody>
      </p:sp>
      <p:sp>
        <p:nvSpPr>
          <p:cNvPr id="777533566" name="Google Shape;2240;p213"/>
          <p:cNvSpPr txBox="1"/>
          <p:nvPr/>
        </p:nvSpPr>
        <p:spPr bwMode="auto">
          <a:xfrm>
            <a:off x="10040173" y="2648719"/>
            <a:ext cx="14630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I don’t work</a:t>
            </a:r>
            <a:endParaRPr/>
          </a:p>
          <a:p>
            <a:pPr marL="0" marR="0" lvl="0" indent="0" algn="ctr" rtl="0">
              <a:spcBef>
                <a:spcPts val="0"/>
              </a:spcBef>
              <a:spcAft>
                <a:spcPts val="0"/>
              </a:spcAft>
              <a:buNone/>
              <a:defRPr/>
            </a:pPr>
            <a:r>
              <a:rPr lang="en-US" sz="1400">
                <a:solidFill>
                  <a:schemeClr val="dk1"/>
                </a:solidFill>
                <a:latin typeface="Montserrat"/>
                <a:ea typeface="Montserrat"/>
                <a:cs typeface="Montserrat"/>
              </a:rPr>
              <a:t>I Play</a:t>
            </a:r>
            <a:endParaRPr/>
          </a:p>
        </p:txBody>
      </p:sp>
      <p:pic>
        <p:nvPicPr>
          <p:cNvPr id="1470618128" name="Google Shape;2241;p213">
            <a:hlinkClick r:id="rId3"/>
          </p:cNvPr>
          <p:cNvPicPr/>
          <p:nvPr/>
        </p:nvPicPr>
        <p:blipFill>
          <a:blip r:embed="rId4">
            <a:alphaModFix/>
          </a:blip>
          <a:srcRect l="0" t="0" r="0" b="0"/>
          <a:stretch/>
        </p:blipFill>
        <p:spPr bwMode="auto">
          <a:xfrm>
            <a:off x="91289" y="3682242"/>
            <a:ext cx="1448293" cy="363493"/>
          </a:xfrm>
          <a:prstGeom prst="rect">
            <a:avLst/>
          </a:prstGeom>
          <a:noFill/>
          <a:ln>
            <a:noFill/>
          </a:ln>
        </p:spPr>
      </p:pic>
      <p:sp>
        <p:nvSpPr>
          <p:cNvPr id="1761435015" name="Google Shape;2242;p213"/>
          <p:cNvSpPr txBox="1"/>
          <p:nvPr/>
        </p:nvSpPr>
        <p:spPr bwMode="auto">
          <a:xfrm>
            <a:off x="321376" y="4040796"/>
            <a:ext cx="17005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defRPr/>
            </a:pPr>
            <a:r>
              <a:rPr lang="en-US" sz="1600">
                <a:solidFill>
                  <a:schemeClr val="dk1"/>
                </a:solidFill>
                <a:latin typeface="Montserrat"/>
                <a:ea typeface="Montserrat"/>
                <a:cs typeface="Montserrat"/>
              </a:rPr>
              <a:t>Impact</a:t>
            </a:r>
            <a:endParaRPr/>
          </a:p>
          <a:p>
            <a:pPr marL="0" marR="0" lvl="0" indent="0" algn="l" rtl="0">
              <a:spcBef>
                <a:spcPts val="0"/>
              </a:spcBef>
              <a:spcAft>
                <a:spcPts val="0"/>
              </a:spcAft>
              <a:buNone/>
              <a:defRPr/>
            </a:pPr>
            <a:endParaRPr sz="1200">
              <a:solidFill>
                <a:schemeClr val="dk1"/>
              </a:solidFill>
              <a:latin typeface="Montserrat"/>
              <a:ea typeface="Montserrat"/>
              <a:cs typeface="Montserrat"/>
            </a:endParaRPr>
          </a:p>
        </p:txBody>
      </p:sp>
      <p:sp>
        <p:nvSpPr>
          <p:cNvPr id="306185660" name="Google Shape;2243;p213"/>
          <p:cNvSpPr txBox="1"/>
          <p:nvPr/>
        </p:nvSpPr>
        <p:spPr bwMode="auto">
          <a:xfrm>
            <a:off x="1649920" y="3653603"/>
            <a:ext cx="2018892"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Extend the vacation and work while traveling</a:t>
            </a:r>
            <a:endParaRPr/>
          </a:p>
        </p:txBody>
      </p:sp>
      <p:sp>
        <p:nvSpPr>
          <p:cNvPr id="668694583" name="Google Shape;2244;p213"/>
          <p:cNvSpPr txBox="1"/>
          <p:nvPr/>
        </p:nvSpPr>
        <p:spPr bwMode="auto">
          <a:xfrm>
            <a:off x="3947445" y="3786568"/>
            <a:ext cx="14630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Increased productivity </a:t>
            </a:r>
            <a:endParaRPr/>
          </a:p>
        </p:txBody>
      </p:sp>
      <p:sp>
        <p:nvSpPr>
          <p:cNvPr id="589801020" name="Google Shape;2245;p213"/>
          <p:cNvSpPr txBox="1"/>
          <p:nvPr/>
        </p:nvSpPr>
        <p:spPr bwMode="auto">
          <a:xfrm>
            <a:off x="6088903" y="3786568"/>
            <a:ext cx="14630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Have a safehaven</a:t>
            </a:r>
            <a:endParaRPr sz="1400">
              <a:solidFill>
                <a:schemeClr val="dk1"/>
              </a:solidFill>
              <a:latin typeface="Montserrat"/>
              <a:ea typeface="Montserrat"/>
              <a:cs typeface="Montserrat"/>
            </a:endParaRPr>
          </a:p>
        </p:txBody>
      </p:sp>
      <p:sp>
        <p:nvSpPr>
          <p:cNvPr id="1039567393" name="Google Shape;2246;p213"/>
          <p:cNvSpPr txBox="1"/>
          <p:nvPr/>
        </p:nvSpPr>
        <p:spPr bwMode="auto">
          <a:xfrm>
            <a:off x="8123177" y="3786568"/>
            <a:ext cx="146304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Peace of mind </a:t>
            </a:r>
            <a:endParaRPr/>
          </a:p>
        </p:txBody>
      </p:sp>
      <p:sp>
        <p:nvSpPr>
          <p:cNvPr id="1998420102" name="Google Shape;2247;p213"/>
          <p:cNvSpPr txBox="1"/>
          <p:nvPr/>
        </p:nvSpPr>
        <p:spPr bwMode="auto">
          <a:xfrm>
            <a:off x="9989802" y="3786568"/>
            <a:ext cx="1463040"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Paving the road for the future</a:t>
            </a:r>
            <a:endParaRPr/>
          </a:p>
        </p:txBody>
      </p:sp>
      <p:pic>
        <p:nvPicPr>
          <p:cNvPr id="785599892" name="Google Shape;2248;p213" descr="Map compass outline"/>
          <p:cNvPicPr/>
          <p:nvPr/>
        </p:nvPicPr>
        <p:blipFill>
          <a:blip r:embed="rId5">
            <a:alphaModFix/>
          </a:blip>
          <a:srcRect l="0" t="0" r="0" b="0"/>
          <a:stretch/>
        </p:blipFill>
        <p:spPr bwMode="auto">
          <a:xfrm>
            <a:off x="10514174" y="576739"/>
            <a:ext cx="584775" cy="584775"/>
          </a:xfrm>
          <a:prstGeom prst="rect">
            <a:avLst/>
          </a:prstGeom>
          <a:noFill/>
          <a:ln>
            <a:noFill/>
          </a:ln>
        </p:spPr>
      </p:pic>
      <p:cxnSp>
        <p:nvCxnSpPr>
          <p:cNvPr id="344356736" name="Google Shape;2249;p213"/>
          <p:cNvCxnSpPr/>
          <p:nvPr/>
        </p:nvCxnSpPr>
        <p:spPr bwMode="auto">
          <a:xfrm rot="10800000">
            <a:off x="91289" y="5031058"/>
            <a:ext cx="11430000" cy="0"/>
          </a:xfrm>
          <a:prstGeom prst="straightConnector1">
            <a:avLst/>
          </a:prstGeom>
          <a:noFill/>
          <a:ln w="9525" cap="flat" cmpd="sng">
            <a:solidFill>
              <a:srgbClr val="D8D8D8"/>
            </a:solidFill>
            <a:prstDash val="dash"/>
            <a:round/>
            <a:headEnd type="none" w="sm" len="sm"/>
            <a:tailEnd type="none" w="sm" len="sm"/>
          </a:ln>
        </p:spPr>
      </p:cxnSp>
      <p:pic>
        <p:nvPicPr>
          <p:cNvPr id="1780193898" name="Google Shape;2250;p213"/>
          <p:cNvPicPr/>
          <p:nvPr/>
        </p:nvPicPr>
        <p:blipFill>
          <a:blip r:embed="rId6">
            <a:alphaModFix/>
          </a:blip>
          <a:srcRect l="0" t="0" r="0" b="0"/>
          <a:stretch/>
        </p:blipFill>
        <p:spPr bwMode="auto">
          <a:xfrm>
            <a:off x="2498074" y="5498101"/>
            <a:ext cx="733784" cy="844177"/>
          </a:xfrm>
          <a:prstGeom prst="rect">
            <a:avLst/>
          </a:prstGeom>
          <a:noFill/>
          <a:ln>
            <a:noFill/>
          </a:ln>
        </p:spPr>
      </p:pic>
      <p:sp>
        <p:nvSpPr>
          <p:cNvPr id="1647610181" name="Google Shape;2251;p213"/>
          <p:cNvSpPr txBox="1"/>
          <p:nvPr/>
        </p:nvSpPr>
        <p:spPr bwMode="auto">
          <a:xfrm>
            <a:off x="1793958" y="6344923"/>
            <a:ext cx="74681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defRPr/>
            </a:pPr>
            <a:r>
              <a:rPr lang="en-US" sz="1400">
                <a:solidFill>
                  <a:schemeClr val="dk1"/>
                </a:solidFill>
                <a:latin typeface="Montserrat"/>
                <a:ea typeface="Montserrat"/>
                <a:cs typeface="Montserrat"/>
              </a:rPr>
              <a:t>Learn what is needed by customer moment:</a:t>
            </a:r>
            <a:endParaRPr/>
          </a:p>
          <a:p>
            <a:pPr marL="0" marR="0" lvl="0" indent="0" algn="ctr" rtl="0">
              <a:spcBef>
                <a:spcPts val="0"/>
              </a:spcBef>
              <a:spcAft>
                <a:spcPts val="0"/>
              </a:spcAft>
              <a:buNone/>
              <a:defRPr/>
            </a:pPr>
            <a:r>
              <a:rPr lang="en-US" sz="1400">
                <a:solidFill>
                  <a:schemeClr val="dk1"/>
                </a:solidFill>
                <a:latin typeface="Montserrat"/>
                <a:ea typeface="Montserrat"/>
                <a:cs typeface="Montserrat"/>
              </a:rPr>
              <a:t>AI + Database + Algorithm + Customer tastes  </a:t>
            </a:r>
            <a:endParaRPr/>
          </a:p>
        </p:txBody>
      </p:sp>
      <p:pic>
        <p:nvPicPr>
          <p:cNvPr id="1488068402" name="Google Shape;2252;p213"/>
          <p:cNvPicPr/>
          <p:nvPr/>
        </p:nvPicPr>
        <p:blipFill>
          <a:blip r:embed="rId7">
            <a:alphaModFix/>
          </a:blip>
          <a:srcRect l="0" t="0" r="0" b="0"/>
          <a:stretch/>
        </p:blipFill>
        <p:spPr bwMode="auto">
          <a:xfrm>
            <a:off x="4262222" y="5295111"/>
            <a:ext cx="833486" cy="690126"/>
          </a:xfrm>
          <a:prstGeom prst="rect">
            <a:avLst/>
          </a:prstGeom>
          <a:noFill/>
          <a:ln>
            <a:noFill/>
          </a:ln>
        </p:spPr>
      </p:pic>
      <p:pic>
        <p:nvPicPr>
          <p:cNvPr id="616323966" name="Google Shape;2253;p213"/>
          <p:cNvPicPr/>
          <p:nvPr/>
        </p:nvPicPr>
        <p:blipFill>
          <a:blip r:embed="rId8">
            <a:alphaModFix/>
          </a:blip>
          <a:srcRect l="0" t="0" r="0" b="0"/>
          <a:stretch/>
        </p:blipFill>
        <p:spPr bwMode="auto">
          <a:xfrm>
            <a:off x="6234216" y="5292658"/>
            <a:ext cx="833486" cy="690127"/>
          </a:xfrm>
          <a:prstGeom prst="rect">
            <a:avLst/>
          </a:prstGeom>
          <a:noFill/>
          <a:ln>
            <a:noFill/>
          </a:ln>
        </p:spPr>
      </p:pic>
      <p:pic>
        <p:nvPicPr>
          <p:cNvPr id="587304215" name="Google Shape;2254;p213"/>
          <p:cNvPicPr/>
          <p:nvPr/>
        </p:nvPicPr>
        <p:blipFill>
          <a:blip r:embed="rId9">
            <a:alphaModFix/>
          </a:blip>
          <a:srcRect l="0" t="0" r="0" b="0"/>
          <a:stretch/>
        </p:blipFill>
        <p:spPr bwMode="auto">
          <a:xfrm>
            <a:off x="9424248" y="5784491"/>
            <a:ext cx="1085477" cy="832199"/>
          </a:xfrm>
          <a:prstGeom prst="rect">
            <a:avLst/>
          </a:prstGeom>
          <a:noFill/>
          <a:ln>
            <a:noFill/>
          </a:ln>
        </p:spPr>
      </p:pic>
      <p:pic>
        <p:nvPicPr>
          <p:cNvPr id="1040962070" name="Google Shape;2255;p213"/>
          <p:cNvPicPr/>
          <p:nvPr/>
        </p:nvPicPr>
        <p:blipFill>
          <a:blip r:embed="rId10">
            <a:alphaModFix/>
          </a:blip>
          <a:srcRect l="0" t="0" r="0" b="0"/>
          <a:stretch/>
        </p:blipFill>
        <p:spPr bwMode="auto">
          <a:xfrm>
            <a:off x="7992698" y="5510455"/>
            <a:ext cx="1085477" cy="771104"/>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74507431" name="Google Shape;2261;p214"/>
          <p:cNvSpPr txBox="1"/>
          <p:nvPr/>
        </p:nvSpPr>
        <p:spPr bwMode="auto">
          <a:xfrm>
            <a:off x="0" y="0"/>
            <a:ext cx="10342200" cy="794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defRPr/>
            </a:pPr>
            <a:r>
              <a:rPr lang="en-US"/>
              <a:t>There are several other variables that could be interesting to examine when evaluating potential home office locations. These variables can provide a more comprehensive view of the suitability of each location for remote work. Here are some additional variables to consider:</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 **Noise Level:** Assess the noise level in each location, which can impact concentration and productivity.</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2. **Natural Light:** Evaluate the amount of natural light in each location as it can affect mood and focus.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3. **Internet Connectivity:** Consider the quality and reliability of the internet connection in each space.</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4. **Proximity to Amenities:** Examine the proximity to amenities like the kitchen, restroom, and office supplies.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5. **Ergonomics:** Evaluate the ergonomic setup of each location, including the availability of a comfortable chair and desk.</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6. **Privacy:** Assess the level of privacy in each location, which is important for confidential work.</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7. **Access to Power Outlets:** Check the availability of power outlets for charging devices.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8. **View:** Consider the view from the workspace, as it can influence mental well-being.</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9. **Temperature Control:** Evaluate the ability to control the temperature in each space for comfort.</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10. **Distractions:** Identify potential distractions in each location, such as household noise or visual distractions.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11. **Storage Space:** Examine the availability of storage space for work-related items.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12. **Personalization:** Assess the ability to personalize the workspace with decorations or personal touches.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13. **Ventilation:** Consider the quality of ventilation in each space for fresh air.</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14. **Work Hours:** Think about the hours during which you plan to work and whether the space is suitable during those times.</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15. **Acoustics:** Evaluate the acoustics of each location, including echo or sound absorption.</a:t>
            </a:r>
            <a:endParaRPr/>
          </a:p>
          <a:p>
            <a:pPr marL="0" lvl="0" indent="0" algn="l" rtl="0">
              <a:spcBef>
                <a:spcPts val="0"/>
              </a:spcBef>
              <a:spcAft>
                <a:spcPts val="0"/>
              </a:spcAft>
              <a:buNone/>
              <a:defRPr/>
            </a:pPr>
            <a:endParaRPr/>
          </a:p>
          <a:p>
            <a:pPr marL="0" lvl="0" indent="0" algn="l" rtl="0">
              <a:spcBef>
                <a:spcPts val="0"/>
              </a:spcBef>
              <a:spcAft>
                <a:spcPts val="0"/>
              </a:spcAft>
              <a:buNone/>
              <a:defRPr/>
            </a:pPr>
            <a:r>
              <a:rPr lang="en-US"/>
              <a:t>These variables can provide a more nuanced understanding of the suitability of each location for remote work and help individuals make informed decisions about their home office setup based on their unique needs and preferences.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Fido Template">
  <a:themeElements>
    <a:clrScheme name="Pitch Template">
      <a:dk1>
        <a:srgbClr val="222222"/>
      </a:dk1>
      <a:lt1>
        <a:srgbClr val="FFFFFF"/>
      </a:lt1>
      <a:dk2>
        <a:srgbClr val="FF502F"/>
      </a:dk2>
      <a:lt2>
        <a:srgbClr val="FFFFFF"/>
      </a:lt2>
      <a:accent1>
        <a:srgbClr val="000000"/>
      </a:accent1>
      <a:accent2>
        <a:srgbClr val="CCCCCC"/>
      </a:accent2>
      <a:accent3>
        <a:srgbClr val="EAEBF2"/>
      </a:accent3>
      <a:accent4>
        <a:srgbClr val="666666"/>
      </a:accent4>
      <a:accent5>
        <a:srgbClr val="434343"/>
      </a:accent5>
      <a:accent6>
        <a:srgbClr val="F0F0F7"/>
      </a:accent6>
      <a:hlink>
        <a:srgbClr val="000000"/>
      </a:hlink>
      <a:folHlink>
        <a:srgbClr val="090533"/>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1_Fido Template">
  <a:themeElements>
    <a:clrScheme name="Pitch Template">
      <a:dk1>
        <a:srgbClr val="222222"/>
      </a:dk1>
      <a:lt1>
        <a:srgbClr val="FFFFFF"/>
      </a:lt1>
      <a:dk2>
        <a:srgbClr val="FF502F"/>
      </a:dk2>
      <a:lt2>
        <a:srgbClr val="FFFFFF"/>
      </a:lt2>
      <a:accent1>
        <a:srgbClr val="000000"/>
      </a:accent1>
      <a:accent2>
        <a:srgbClr val="CCCCCC"/>
      </a:accent2>
      <a:accent3>
        <a:srgbClr val="EAEBF2"/>
      </a:accent3>
      <a:accent4>
        <a:srgbClr val="666666"/>
      </a:accent4>
      <a:accent5>
        <a:srgbClr val="434343"/>
      </a:accent5>
      <a:accent6>
        <a:srgbClr val="F0F0F7"/>
      </a:accent6>
      <a:hlink>
        <a:srgbClr val="000000"/>
      </a:hlink>
      <a:folHlink>
        <a:srgbClr val="090533"/>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50</Slides>
  <Notes>50</Notes>
  <HiddenSlides>0</HiddenSlides>
  <MMClips>2</MMClips>
  <ScaleCrop>0</ScaleCrop>
  <HeadingPairs>
    <vt:vector size="4" baseType="variant">
      <vt:variant>
        <vt:lpstr>Theme</vt:lpstr>
      </vt:variant>
      <vt:variant>
        <vt:i4>3</vt:i4>
      </vt:variant>
      <vt:variant>
        <vt:lpstr>Slide Titles</vt:lpstr>
      </vt:variant>
      <vt:variant>
        <vt:i4>50</vt:i4>
      </vt:variant>
    </vt:vector>
  </HeadingPairs>
  <TitlesOfParts>
    <vt:vector size="53" baseType="lpstr">
      <vt:lpstr>Theme 1</vt:lpstr>
      <vt:lpstr>Theme 2</vt:lpstr>
      <vt:lpstr>Theme 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coreProperties>
</file>